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278" r:id="rId2"/>
    <p:sldId id="359" r:id="rId3"/>
    <p:sldId id="351" r:id="rId4"/>
    <p:sldId id="328" r:id="rId5"/>
    <p:sldId id="336" r:id="rId6"/>
    <p:sldId id="330" r:id="rId7"/>
    <p:sldId id="332" r:id="rId8"/>
    <p:sldId id="333" r:id="rId9"/>
    <p:sldId id="331" r:id="rId10"/>
    <p:sldId id="317" r:id="rId11"/>
    <p:sldId id="298" r:id="rId12"/>
    <p:sldId id="299" r:id="rId13"/>
    <p:sldId id="300" r:id="rId14"/>
    <p:sldId id="303" r:id="rId15"/>
    <p:sldId id="305" r:id="rId16"/>
    <p:sldId id="308" r:id="rId17"/>
    <p:sldId id="356" r:id="rId18"/>
    <p:sldId id="357" r:id="rId19"/>
    <p:sldId id="358" r:id="rId20"/>
    <p:sldId id="352" r:id="rId21"/>
    <p:sldId id="353" r:id="rId22"/>
    <p:sldId id="354" r:id="rId23"/>
    <p:sldId id="355" r:id="rId24"/>
    <p:sldId id="311" r:id="rId25"/>
    <p:sldId id="312" r:id="rId26"/>
    <p:sldId id="313" r:id="rId27"/>
    <p:sldId id="314" r:id="rId28"/>
    <p:sldId id="334" r:id="rId29"/>
    <p:sldId id="346" r:id="rId30"/>
    <p:sldId id="338" r:id="rId31"/>
    <p:sldId id="339" r:id="rId32"/>
    <p:sldId id="340" r:id="rId33"/>
    <p:sldId id="341" r:id="rId34"/>
    <p:sldId id="342" r:id="rId35"/>
    <p:sldId id="343" r:id="rId36"/>
    <p:sldId id="344" r:id="rId37"/>
    <p:sldId id="345" r:id="rId38"/>
    <p:sldId id="347" r:id="rId39"/>
    <p:sldId id="360" r:id="rId40"/>
    <p:sldId id="349" r:id="rId41"/>
    <p:sldId id="348" r:id="rId42"/>
    <p:sldId id="319" r:id="rId43"/>
    <p:sldId id="361" r:id="rId4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A9A"/>
    <a:srgbClr val="1D48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526" autoAdjust="0"/>
    <p:restoredTop sz="85934" autoAdjust="0"/>
  </p:normalViewPr>
  <p:slideViewPr>
    <p:cSldViewPr>
      <p:cViewPr>
        <p:scale>
          <a:sx n="52" d="100"/>
          <a:sy n="52" d="100"/>
        </p:scale>
        <p:origin x="-994" y="-1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10">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68C661-D417-4D64-B5FE-8CD655592183}" type="doc">
      <dgm:prSet loTypeId="urn:microsoft.com/office/officeart/2005/8/layout/target3" loCatId="relationship" qsTypeId="urn:microsoft.com/office/officeart/2005/8/quickstyle/simple2" qsCatId="simple" csTypeId="urn:microsoft.com/office/officeart/2005/8/colors/colorful2" csCatId="colorful" phldr="1"/>
      <dgm:spPr/>
      <dgm:t>
        <a:bodyPr/>
        <a:lstStyle/>
        <a:p>
          <a:endParaRPr lang="tr-TR"/>
        </a:p>
      </dgm:t>
    </dgm:pt>
    <dgm:pt modelId="{D94C85D5-4005-47B7-BB50-4C2F59057BB3}">
      <dgm:prSet custT="1"/>
      <dgm:spPr>
        <a:solidFill>
          <a:schemeClr val="accent6">
            <a:lumMod val="75000"/>
            <a:alpha val="90000"/>
          </a:schemeClr>
        </a:solidFill>
      </dgm:spPr>
      <dgm:t>
        <a:bodyPr/>
        <a:lstStyle/>
        <a:p>
          <a:pPr rtl="0"/>
          <a:r>
            <a:rPr lang="tr-TR" sz="4800" b="1" dirty="0" smtClean="0">
              <a:solidFill>
                <a:schemeClr val="bg1"/>
              </a:solidFill>
            </a:rPr>
            <a:t>İstihdam</a:t>
          </a:r>
          <a:endParaRPr lang="tr-TR" sz="4800" dirty="0">
            <a:solidFill>
              <a:schemeClr val="bg1"/>
            </a:solidFill>
          </a:endParaRPr>
        </a:p>
      </dgm:t>
    </dgm:pt>
    <dgm:pt modelId="{5F318180-246D-4EFD-9DA6-6A5E26FDEC39}" type="parTrans" cxnId="{19F79468-2167-43D8-98CC-D92CC212649F}">
      <dgm:prSet/>
      <dgm:spPr/>
      <dgm:t>
        <a:bodyPr/>
        <a:lstStyle/>
        <a:p>
          <a:endParaRPr lang="tr-TR"/>
        </a:p>
      </dgm:t>
    </dgm:pt>
    <dgm:pt modelId="{175CACCB-61C3-4540-B920-76CF32230EB3}" type="sibTrans" cxnId="{19F79468-2167-43D8-98CC-D92CC212649F}">
      <dgm:prSet/>
      <dgm:spPr/>
      <dgm:t>
        <a:bodyPr/>
        <a:lstStyle/>
        <a:p>
          <a:endParaRPr lang="tr-TR"/>
        </a:p>
      </dgm:t>
    </dgm:pt>
    <dgm:pt modelId="{60C8EAAA-CABB-44F8-94DB-51FB6FE53FA7}">
      <dgm:prSet custT="1"/>
      <dgm:spPr>
        <a:solidFill>
          <a:schemeClr val="accent6">
            <a:lumMod val="75000"/>
          </a:schemeClr>
        </a:solidFill>
      </dgm:spPr>
      <dgm:t>
        <a:bodyPr/>
        <a:lstStyle/>
        <a:p>
          <a:pPr rtl="0"/>
          <a:r>
            <a:rPr lang="tr-TR" sz="4800" b="1" dirty="0" smtClean="0">
              <a:solidFill>
                <a:schemeClr val="bg1"/>
              </a:solidFill>
            </a:rPr>
            <a:t>Sosyal İçerme</a:t>
          </a:r>
          <a:endParaRPr lang="tr-TR" sz="4800" dirty="0">
            <a:solidFill>
              <a:schemeClr val="bg1"/>
            </a:solidFill>
          </a:endParaRPr>
        </a:p>
      </dgm:t>
    </dgm:pt>
    <dgm:pt modelId="{A42949D7-B40F-4420-BD37-5D5D50C9742E}" type="parTrans" cxnId="{B80F1AAB-522B-448B-87E1-DD9C3BFF1346}">
      <dgm:prSet/>
      <dgm:spPr/>
      <dgm:t>
        <a:bodyPr/>
        <a:lstStyle/>
        <a:p>
          <a:endParaRPr lang="tr-TR"/>
        </a:p>
      </dgm:t>
    </dgm:pt>
    <dgm:pt modelId="{36AE4900-653E-4B54-AB44-F06485D1C786}" type="sibTrans" cxnId="{B80F1AAB-522B-448B-87E1-DD9C3BFF1346}">
      <dgm:prSet/>
      <dgm:spPr/>
      <dgm:t>
        <a:bodyPr/>
        <a:lstStyle/>
        <a:p>
          <a:endParaRPr lang="tr-TR"/>
        </a:p>
      </dgm:t>
    </dgm:pt>
    <dgm:pt modelId="{562088F7-5566-4A6E-932D-7256803BF412}">
      <dgm:prSet custT="1"/>
      <dgm:spPr>
        <a:solidFill>
          <a:schemeClr val="accent6">
            <a:lumMod val="75000"/>
          </a:schemeClr>
        </a:solidFill>
      </dgm:spPr>
      <dgm:t>
        <a:bodyPr/>
        <a:lstStyle/>
        <a:p>
          <a:pPr rtl="0"/>
          <a:r>
            <a:rPr lang="tr-TR" sz="4800" b="1" dirty="0" smtClean="0">
              <a:solidFill>
                <a:schemeClr val="bg1"/>
              </a:solidFill>
            </a:rPr>
            <a:t>Kültür, Sanat ve Spor  </a:t>
          </a:r>
          <a:endParaRPr lang="tr-TR" sz="4800" dirty="0">
            <a:solidFill>
              <a:schemeClr val="bg1"/>
            </a:solidFill>
          </a:endParaRPr>
        </a:p>
      </dgm:t>
    </dgm:pt>
    <dgm:pt modelId="{CB8C17B9-6CF0-403B-9EE3-8F5E75232615}" type="parTrans" cxnId="{DE505D8B-8101-4A59-A1CD-09D1051D9AA5}">
      <dgm:prSet/>
      <dgm:spPr/>
      <dgm:t>
        <a:bodyPr/>
        <a:lstStyle/>
        <a:p>
          <a:endParaRPr lang="tr-TR"/>
        </a:p>
      </dgm:t>
    </dgm:pt>
    <dgm:pt modelId="{7FF60E4F-9078-451A-87A4-40A86C59366C}" type="sibTrans" cxnId="{DE505D8B-8101-4A59-A1CD-09D1051D9AA5}">
      <dgm:prSet/>
      <dgm:spPr/>
      <dgm:t>
        <a:bodyPr/>
        <a:lstStyle/>
        <a:p>
          <a:endParaRPr lang="tr-TR"/>
        </a:p>
      </dgm:t>
    </dgm:pt>
    <dgm:pt modelId="{683D81DC-79CF-4B04-8C99-778B9CE153CC}" type="pres">
      <dgm:prSet presAssocID="{D668C661-D417-4D64-B5FE-8CD655592183}" presName="Name0" presStyleCnt="0">
        <dgm:presLayoutVars>
          <dgm:chMax val="7"/>
          <dgm:dir/>
          <dgm:animLvl val="lvl"/>
          <dgm:resizeHandles val="exact"/>
        </dgm:presLayoutVars>
      </dgm:prSet>
      <dgm:spPr/>
      <dgm:t>
        <a:bodyPr/>
        <a:lstStyle/>
        <a:p>
          <a:endParaRPr lang="tr-TR"/>
        </a:p>
      </dgm:t>
    </dgm:pt>
    <dgm:pt modelId="{1C30D2EA-B86D-4616-B646-3A2EFCDF80A2}" type="pres">
      <dgm:prSet presAssocID="{D94C85D5-4005-47B7-BB50-4C2F59057BB3}" presName="circle1" presStyleLbl="node1" presStyleIdx="0" presStyleCnt="3" custLinFactNeighborX="1977"/>
      <dgm:spPr/>
      <dgm:t>
        <a:bodyPr/>
        <a:lstStyle/>
        <a:p>
          <a:endParaRPr lang="tr-TR"/>
        </a:p>
      </dgm:t>
    </dgm:pt>
    <dgm:pt modelId="{5A4E2767-E9EA-4647-B403-F2916038ED59}" type="pres">
      <dgm:prSet presAssocID="{D94C85D5-4005-47B7-BB50-4C2F59057BB3}" presName="space" presStyleCnt="0"/>
      <dgm:spPr/>
      <dgm:t>
        <a:bodyPr/>
        <a:lstStyle/>
        <a:p>
          <a:endParaRPr lang="tr-TR"/>
        </a:p>
      </dgm:t>
    </dgm:pt>
    <dgm:pt modelId="{99DF7D62-5131-4357-94AD-B2FA1434ADC9}" type="pres">
      <dgm:prSet presAssocID="{D94C85D5-4005-47B7-BB50-4C2F59057BB3}" presName="rect1" presStyleLbl="alignAcc1" presStyleIdx="0" presStyleCnt="3" custLinFactNeighborX="397" custLinFactNeighborY="-7907"/>
      <dgm:spPr/>
      <dgm:t>
        <a:bodyPr/>
        <a:lstStyle/>
        <a:p>
          <a:endParaRPr lang="tr-TR"/>
        </a:p>
      </dgm:t>
    </dgm:pt>
    <dgm:pt modelId="{F114B75A-4911-4738-8EE6-5819ACB56BE4}" type="pres">
      <dgm:prSet presAssocID="{60C8EAAA-CABB-44F8-94DB-51FB6FE53FA7}" presName="vertSpace2" presStyleLbl="node1" presStyleIdx="0" presStyleCnt="3"/>
      <dgm:spPr/>
      <dgm:t>
        <a:bodyPr/>
        <a:lstStyle/>
        <a:p>
          <a:endParaRPr lang="tr-TR"/>
        </a:p>
      </dgm:t>
    </dgm:pt>
    <dgm:pt modelId="{59B815F1-D062-4869-A973-4E60F2E5AD6A}" type="pres">
      <dgm:prSet presAssocID="{60C8EAAA-CABB-44F8-94DB-51FB6FE53FA7}" presName="circle2" presStyleLbl="node1" presStyleIdx="1" presStyleCnt="3"/>
      <dgm:spPr/>
      <dgm:t>
        <a:bodyPr/>
        <a:lstStyle/>
        <a:p>
          <a:endParaRPr lang="tr-TR"/>
        </a:p>
      </dgm:t>
    </dgm:pt>
    <dgm:pt modelId="{8498AE22-688B-477A-94BC-8FAF71EC7016}" type="pres">
      <dgm:prSet presAssocID="{60C8EAAA-CABB-44F8-94DB-51FB6FE53FA7}" presName="rect2" presStyleLbl="alignAcc1" presStyleIdx="1" presStyleCnt="3"/>
      <dgm:spPr/>
      <dgm:t>
        <a:bodyPr/>
        <a:lstStyle/>
        <a:p>
          <a:endParaRPr lang="tr-TR"/>
        </a:p>
      </dgm:t>
    </dgm:pt>
    <dgm:pt modelId="{234E2F03-0277-4366-9F91-789B21103942}" type="pres">
      <dgm:prSet presAssocID="{562088F7-5566-4A6E-932D-7256803BF412}" presName="vertSpace3" presStyleLbl="node1" presStyleIdx="1" presStyleCnt="3"/>
      <dgm:spPr/>
      <dgm:t>
        <a:bodyPr/>
        <a:lstStyle/>
        <a:p>
          <a:endParaRPr lang="tr-TR"/>
        </a:p>
      </dgm:t>
    </dgm:pt>
    <dgm:pt modelId="{1308FD7F-0C9D-4229-BA6E-7EAB25DA3EA1}" type="pres">
      <dgm:prSet presAssocID="{562088F7-5566-4A6E-932D-7256803BF412}" presName="circle3" presStyleLbl="node1" presStyleIdx="2" presStyleCnt="3"/>
      <dgm:spPr/>
      <dgm:t>
        <a:bodyPr/>
        <a:lstStyle/>
        <a:p>
          <a:endParaRPr lang="tr-TR"/>
        </a:p>
      </dgm:t>
    </dgm:pt>
    <dgm:pt modelId="{5A6DE7F5-0BD8-4E63-8D1F-C0BDEA3F4BD1}" type="pres">
      <dgm:prSet presAssocID="{562088F7-5566-4A6E-932D-7256803BF412}" presName="rect3" presStyleLbl="alignAcc1" presStyleIdx="2" presStyleCnt="3"/>
      <dgm:spPr/>
      <dgm:t>
        <a:bodyPr/>
        <a:lstStyle/>
        <a:p>
          <a:endParaRPr lang="tr-TR"/>
        </a:p>
      </dgm:t>
    </dgm:pt>
    <dgm:pt modelId="{D724B6CA-6440-47DD-AA54-9D4E20204C43}" type="pres">
      <dgm:prSet presAssocID="{D94C85D5-4005-47B7-BB50-4C2F59057BB3}" presName="rect1ParTxNoCh" presStyleLbl="alignAcc1" presStyleIdx="2" presStyleCnt="3">
        <dgm:presLayoutVars>
          <dgm:chMax val="1"/>
          <dgm:bulletEnabled val="1"/>
        </dgm:presLayoutVars>
      </dgm:prSet>
      <dgm:spPr/>
      <dgm:t>
        <a:bodyPr/>
        <a:lstStyle/>
        <a:p>
          <a:endParaRPr lang="tr-TR"/>
        </a:p>
      </dgm:t>
    </dgm:pt>
    <dgm:pt modelId="{83FCE239-33C5-474E-910B-C8163BF1C99F}" type="pres">
      <dgm:prSet presAssocID="{60C8EAAA-CABB-44F8-94DB-51FB6FE53FA7}" presName="rect2ParTxNoCh" presStyleLbl="alignAcc1" presStyleIdx="2" presStyleCnt="3">
        <dgm:presLayoutVars>
          <dgm:chMax val="1"/>
          <dgm:bulletEnabled val="1"/>
        </dgm:presLayoutVars>
      </dgm:prSet>
      <dgm:spPr/>
      <dgm:t>
        <a:bodyPr/>
        <a:lstStyle/>
        <a:p>
          <a:endParaRPr lang="tr-TR"/>
        </a:p>
      </dgm:t>
    </dgm:pt>
    <dgm:pt modelId="{DEFF6011-394D-4064-ACB3-FFF7B2DBC23A}" type="pres">
      <dgm:prSet presAssocID="{562088F7-5566-4A6E-932D-7256803BF412}" presName="rect3ParTxNoCh" presStyleLbl="alignAcc1" presStyleIdx="2" presStyleCnt="3">
        <dgm:presLayoutVars>
          <dgm:chMax val="1"/>
          <dgm:bulletEnabled val="1"/>
        </dgm:presLayoutVars>
      </dgm:prSet>
      <dgm:spPr/>
      <dgm:t>
        <a:bodyPr/>
        <a:lstStyle/>
        <a:p>
          <a:endParaRPr lang="tr-TR"/>
        </a:p>
      </dgm:t>
    </dgm:pt>
  </dgm:ptLst>
  <dgm:cxnLst>
    <dgm:cxn modelId="{19F79468-2167-43D8-98CC-D92CC212649F}" srcId="{D668C661-D417-4D64-B5FE-8CD655592183}" destId="{D94C85D5-4005-47B7-BB50-4C2F59057BB3}" srcOrd="0" destOrd="0" parTransId="{5F318180-246D-4EFD-9DA6-6A5E26FDEC39}" sibTransId="{175CACCB-61C3-4540-B920-76CF32230EB3}"/>
    <dgm:cxn modelId="{B80F1AAB-522B-448B-87E1-DD9C3BFF1346}" srcId="{D668C661-D417-4D64-B5FE-8CD655592183}" destId="{60C8EAAA-CABB-44F8-94DB-51FB6FE53FA7}" srcOrd="1" destOrd="0" parTransId="{A42949D7-B40F-4420-BD37-5D5D50C9742E}" sibTransId="{36AE4900-653E-4B54-AB44-F06485D1C786}"/>
    <dgm:cxn modelId="{16625B62-FE16-43A3-B5D1-070AF9E4E010}" type="presOf" srcId="{60C8EAAA-CABB-44F8-94DB-51FB6FE53FA7}" destId="{83FCE239-33C5-474E-910B-C8163BF1C99F}" srcOrd="1" destOrd="0" presId="urn:microsoft.com/office/officeart/2005/8/layout/target3"/>
    <dgm:cxn modelId="{D6EF9AB6-42C9-4925-99D0-5EDB8EF0A6BE}" type="presOf" srcId="{562088F7-5566-4A6E-932D-7256803BF412}" destId="{5A6DE7F5-0BD8-4E63-8D1F-C0BDEA3F4BD1}" srcOrd="0" destOrd="0" presId="urn:microsoft.com/office/officeart/2005/8/layout/target3"/>
    <dgm:cxn modelId="{115A513C-F26E-413F-A5E6-D44F1D062902}" type="presOf" srcId="{60C8EAAA-CABB-44F8-94DB-51FB6FE53FA7}" destId="{8498AE22-688B-477A-94BC-8FAF71EC7016}" srcOrd="0" destOrd="0" presId="urn:microsoft.com/office/officeart/2005/8/layout/target3"/>
    <dgm:cxn modelId="{7A8D7314-30D3-49B3-81CB-F310C51B2B9F}" type="presOf" srcId="{D94C85D5-4005-47B7-BB50-4C2F59057BB3}" destId="{99DF7D62-5131-4357-94AD-B2FA1434ADC9}" srcOrd="0" destOrd="0" presId="urn:microsoft.com/office/officeart/2005/8/layout/target3"/>
    <dgm:cxn modelId="{945FD3B3-8B82-4119-80CA-EB1B92860FB5}" type="presOf" srcId="{562088F7-5566-4A6E-932D-7256803BF412}" destId="{DEFF6011-394D-4064-ACB3-FFF7B2DBC23A}" srcOrd="1" destOrd="0" presId="urn:microsoft.com/office/officeart/2005/8/layout/target3"/>
    <dgm:cxn modelId="{B6DC2B76-E6A2-4BDF-92E0-5880DF874040}" type="presOf" srcId="{D94C85D5-4005-47B7-BB50-4C2F59057BB3}" destId="{D724B6CA-6440-47DD-AA54-9D4E20204C43}" srcOrd="1" destOrd="0" presId="urn:microsoft.com/office/officeart/2005/8/layout/target3"/>
    <dgm:cxn modelId="{DE505D8B-8101-4A59-A1CD-09D1051D9AA5}" srcId="{D668C661-D417-4D64-B5FE-8CD655592183}" destId="{562088F7-5566-4A6E-932D-7256803BF412}" srcOrd="2" destOrd="0" parTransId="{CB8C17B9-6CF0-403B-9EE3-8F5E75232615}" sibTransId="{7FF60E4F-9078-451A-87A4-40A86C59366C}"/>
    <dgm:cxn modelId="{B5AD7E4E-EF6E-4B94-A0F1-CC86C7506E7B}" type="presOf" srcId="{D668C661-D417-4D64-B5FE-8CD655592183}" destId="{683D81DC-79CF-4B04-8C99-778B9CE153CC}" srcOrd="0" destOrd="0" presId="urn:microsoft.com/office/officeart/2005/8/layout/target3"/>
    <dgm:cxn modelId="{5B72A79A-49B3-42EA-9AF1-43DC840E492B}" type="presParOf" srcId="{683D81DC-79CF-4B04-8C99-778B9CE153CC}" destId="{1C30D2EA-B86D-4616-B646-3A2EFCDF80A2}" srcOrd="0" destOrd="0" presId="urn:microsoft.com/office/officeart/2005/8/layout/target3"/>
    <dgm:cxn modelId="{FEC57676-44EB-4E30-A67F-A1F57BBF3371}" type="presParOf" srcId="{683D81DC-79CF-4B04-8C99-778B9CE153CC}" destId="{5A4E2767-E9EA-4647-B403-F2916038ED59}" srcOrd="1" destOrd="0" presId="urn:microsoft.com/office/officeart/2005/8/layout/target3"/>
    <dgm:cxn modelId="{C58E580D-0CED-4363-BD09-2746CDCCE8E3}" type="presParOf" srcId="{683D81DC-79CF-4B04-8C99-778B9CE153CC}" destId="{99DF7D62-5131-4357-94AD-B2FA1434ADC9}" srcOrd="2" destOrd="0" presId="urn:microsoft.com/office/officeart/2005/8/layout/target3"/>
    <dgm:cxn modelId="{90E58CF1-B594-4DF8-920D-EEAC254A606A}" type="presParOf" srcId="{683D81DC-79CF-4B04-8C99-778B9CE153CC}" destId="{F114B75A-4911-4738-8EE6-5819ACB56BE4}" srcOrd="3" destOrd="0" presId="urn:microsoft.com/office/officeart/2005/8/layout/target3"/>
    <dgm:cxn modelId="{BD013E5C-44E0-4AF1-81CD-044A56EAAEFD}" type="presParOf" srcId="{683D81DC-79CF-4B04-8C99-778B9CE153CC}" destId="{59B815F1-D062-4869-A973-4E60F2E5AD6A}" srcOrd="4" destOrd="0" presId="urn:microsoft.com/office/officeart/2005/8/layout/target3"/>
    <dgm:cxn modelId="{97BB75EC-5941-483F-827C-8C4AE5E207EA}" type="presParOf" srcId="{683D81DC-79CF-4B04-8C99-778B9CE153CC}" destId="{8498AE22-688B-477A-94BC-8FAF71EC7016}" srcOrd="5" destOrd="0" presId="urn:microsoft.com/office/officeart/2005/8/layout/target3"/>
    <dgm:cxn modelId="{039581EE-CF09-4661-AE7B-15650D3F3939}" type="presParOf" srcId="{683D81DC-79CF-4B04-8C99-778B9CE153CC}" destId="{234E2F03-0277-4366-9F91-789B21103942}" srcOrd="6" destOrd="0" presId="urn:microsoft.com/office/officeart/2005/8/layout/target3"/>
    <dgm:cxn modelId="{44CBE223-33EA-4DEF-80B1-03831EB5D101}" type="presParOf" srcId="{683D81DC-79CF-4B04-8C99-778B9CE153CC}" destId="{1308FD7F-0C9D-4229-BA6E-7EAB25DA3EA1}" srcOrd="7" destOrd="0" presId="urn:microsoft.com/office/officeart/2005/8/layout/target3"/>
    <dgm:cxn modelId="{D4ACFA1A-E32F-4693-BF96-20483D87E3BC}" type="presParOf" srcId="{683D81DC-79CF-4B04-8C99-778B9CE153CC}" destId="{5A6DE7F5-0BD8-4E63-8D1F-C0BDEA3F4BD1}" srcOrd="8" destOrd="0" presId="urn:microsoft.com/office/officeart/2005/8/layout/target3"/>
    <dgm:cxn modelId="{0DBB3586-3328-4D82-A543-D4EB99B237A2}" type="presParOf" srcId="{683D81DC-79CF-4B04-8C99-778B9CE153CC}" destId="{D724B6CA-6440-47DD-AA54-9D4E20204C43}" srcOrd="9" destOrd="0" presId="urn:microsoft.com/office/officeart/2005/8/layout/target3"/>
    <dgm:cxn modelId="{EE27211F-1660-4DC7-A5E6-895458D1C56E}" type="presParOf" srcId="{683D81DC-79CF-4B04-8C99-778B9CE153CC}" destId="{83FCE239-33C5-474E-910B-C8163BF1C99F}" srcOrd="10" destOrd="0" presId="urn:microsoft.com/office/officeart/2005/8/layout/target3"/>
    <dgm:cxn modelId="{05189338-D61E-4D74-8CCF-D0ACBA65B42A}" type="presParOf" srcId="{683D81DC-79CF-4B04-8C99-778B9CE153CC}" destId="{DEFF6011-394D-4064-ACB3-FFF7B2DBC23A}" srcOrd="11"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7174230-DF42-4975-9F83-D10993C6790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F1BEB1D3-6238-4191-9F8C-2A4B9C382781}">
      <dgm:prSet custT="1">
        <dgm:style>
          <a:lnRef idx="1">
            <a:schemeClr val="accent2"/>
          </a:lnRef>
          <a:fillRef idx="2">
            <a:schemeClr val="accent2"/>
          </a:fillRef>
          <a:effectRef idx="1">
            <a:schemeClr val="accent2"/>
          </a:effectRef>
          <a:fontRef idx="minor">
            <a:schemeClr val="dk1"/>
          </a:fontRef>
        </dgm:style>
      </dgm:prSet>
      <dgm:spPr>
        <a:noFill/>
      </dgm:spPr>
      <dgm:t>
        <a:bodyPr/>
        <a:lstStyle/>
        <a:p>
          <a:pPr algn="ctr" rtl="0"/>
          <a:r>
            <a:rPr lang="tr-TR" sz="3200" b="1" dirty="0" smtClean="0">
              <a:solidFill>
                <a:schemeClr val="bg1"/>
              </a:solidFill>
            </a:rPr>
            <a:t>ÖZEL DÜZENLEMELER</a:t>
          </a:r>
          <a:endParaRPr lang="tr-TR" sz="3200" b="1" dirty="0">
            <a:solidFill>
              <a:schemeClr val="bg1"/>
            </a:solidFill>
          </a:endParaRPr>
        </a:p>
      </dgm:t>
    </dgm:pt>
    <dgm:pt modelId="{C8A37BBC-4A7B-4144-B1E9-2011750B7DD7}" type="parTrans" cxnId="{7F527481-F6DA-46A7-AF5E-C9AEE37E1BDC}">
      <dgm:prSet/>
      <dgm:spPr/>
      <dgm:t>
        <a:bodyPr/>
        <a:lstStyle/>
        <a:p>
          <a:endParaRPr lang="tr-TR" sz="2800"/>
        </a:p>
      </dgm:t>
    </dgm:pt>
    <dgm:pt modelId="{7A825E2C-600A-4696-9CBE-CE7A0DD80948}" type="sibTrans" cxnId="{7F527481-F6DA-46A7-AF5E-C9AEE37E1BDC}">
      <dgm:prSet/>
      <dgm:spPr/>
      <dgm:t>
        <a:bodyPr/>
        <a:lstStyle/>
        <a:p>
          <a:endParaRPr lang="tr-TR" sz="2800"/>
        </a:p>
      </dgm:t>
    </dgm:pt>
    <dgm:pt modelId="{D0842F81-4F55-455C-8191-8E3B1A3A4C78}" type="pres">
      <dgm:prSet presAssocID="{F7174230-DF42-4975-9F83-D10993C67902}" presName="linear" presStyleCnt="0">
        <dgm:presLayoutVars>
          <dgm:animLvl val="lvl"/>
          <dgm:resizeHandles val="exact"/>
        </dgm:presLayoutVars>
      </dgm:prSet>
      <dgm:spPr/>
      <dgm:t>
        <a:bodyPr/>
        <a:lstStyle/>
        <a:p>
          <a:endParaRPr lang="tr-TR"/>
        </a:p>
      </dgm:t>
    </dgm:pt>
    <dgm:pt modelId="{4EEC4087-B7C7-40FD-9E65-200F07325F5A}" type="pres">
      <dgm:prSet presAssocID="{F1BEB1D3-6238-4191-9F8C-2A4B9C382781}" presName="parentText" presStyleLbl="node1" presStyleIdx="0" presStyleCnt="1" custLinFactNeighborX="-237" custLinFactNeighborY="41578">
        <dgm:presLayoutVars>
          <dgm:chMax val="0"/>
          <dgm:bulletEnabled val="1"/>
        </dgm:presLayoutVars>
      </dgm:prSet>
      <dgm:spPr/>
      <dgm:t>
        <a:bodyPr/>
        <a:lstStyle/>
        <a:p>
          <a:endParaRPr lang="tr-TR"/>
        </a:p>
      </dgm:t>
    </dgm:pt>
  </dgm:ptLst>
  <dgm:cxnLst>
    <dgm:cxn modelId="{7F527481-F6DA-46A7-AF5E-C9AEE37E1BDC}" srcId="{F7174230-DF42-4975-9F83-D10993C67902}" destId="{F1BEB1D3-6238-4191-9F8C-2A4B9C382781}" srcOrd="0" destOrd="0" parTransId="{C8A37BBC-4A7B-4144-B1E9-2011750B7DD7}" sibTransId="{7A825E2C-600A-4696-9CBE-CE7A0DD80948}"/>
    <dgm:cxn modelId="{7A119EA8-2206-4FC0-A13C-8E32EEA590E8}" type="presOf" srcId="{F1BEB1D3-6238-4191-9F8C-2A4B9C382781}" destId="{4EEC4087-B7C7-40FD-9E65-200F07325F5A}" srcOrd="0" destOrd="0" presId="urn:microsoft.com/office/officeart/2005/8/layout/vList2"/>
    <dgm:cxn modelId="{1D6703C7-100E-4FCF-B538-BCF3FD708D66}" type="presOf" srcId="{F7174230-DF42-4975-9F83-D10993C67902}" destId="{D0842F81-4F55-455C-8191-8E3B1A3A4C78}" srcOrd="0" destOrd="0" presId="urn:microsoft.com/office/officeart/2005/8/layout/vList2"/>
    <dgm:cxn modelId="{9E9D83A7-A631-4B3F-8D58-45CBB81C227D}" type="presParOf" srcId="{D0842F81-4F55-455C-8191-8E3B1A3A4C78}" destId="{4EEC4087-B7C7-40FD-9E65-200F07325F5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5E2A5CB-4D38-40D8-ABD1-4D3D22A8975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C7D67133-BA6A-4655-9A25-76742A52E781}" type="pres">
      <dgm:prSet presAssocID="{15E2A5CB-4D38-40D8-ABD1-4D3D22A89756}" presName="linear" presStyleCnt="0">
        <dgm:presLayoutVars>
          <dgm:animLvl val="lvl"/>
          <dgm:resizeHandles val="exact"/>
        </dgm:presLayoutVars>
      </dgm:prSet>
      <dgm:spPr/>
      <dgm:t>
        <a:bodyPr/>
        <a:lstStyle/>
        <a:p>
          <a:endParaRPr lang="tr-TR"/>
        </a:p>
      </dgm:t>
    </dgm:pt>
  </dgm:ptLst>
  <dgm:cxnLst>
    <dgm:cxn modelId="{0A7498F1-228F-4088-A60E-E85E2AE6C472}" type="presOf" srcId="{15E2A5CB-4D38-40D8-ABD1-4D3D22A89756}" destId="{C7D67133-BA6A-4655-9A25-76742A52E781}"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7174230-DF42-4975-9F83-D10993C6790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F1BEB1D3-6238-4191-9F8C-2A4B9C382781}">
      <dgm:prSet custT="1">
        <dgm:style>
          <a:lnRef idx="1">
            <a:schemeClr val="accent2"/>
          </a:lnRef>
          <a:fillRef idx="2">
            <a:schemeClr val="accent2"/>
          </a:fillRef>
          <a:effectRef idx="1">
            <a:schemeClr val="accent2"/>
          </a:effectRef>
          <a:fontRef idx="minor">
            <a:schemeClr val="dk1"/>
          </a:fontRef>
        </dgm:style>
      </dgm:prSet>
      <dgm:spPr>
        <a:noFill/>
      </dgm:spPr>
      <dgm:t>
        <a:bodyPr/>
        <a:lstStyle/>
        <a:p>
          <a:pPr algn="ctr" rtl="0"/>
          <a:r>
            <a:rPr lang="tr-TR" sz="3200" b="1" dirty="0" smtClean="0">
              <a:solidFill>
                <a:schemeClr val="bg1"/>
              </a:solidFill>
            </a:rPr>
            <a:t>ÖZEL DÜZENLEMELER</a:t>
          </a:r>
          <a:endParaRPr lang="tr-TR" sz="3200" b="1" dirty="0">
            <a:solidFill>
              <a:schemeClr val="bg1"/>
            </a:solidFill>
          </a:endParaRPr>
        </a:p>
      </dgm:t>
    </dgm:pt>
    <dgm:pt modelId="{C8A37BBC-4A7B-4144-B1E9-2011750B7DD7}" type="parTrans" cxnId="{7F527481-F6DA-46A7-AF5E-C9AEE37E1BDC}">
      <dgm:prSet/>
      <dgm:spPr/>
      <dgm:t>
        <a:bodyPr/>
        <a:lstStyle/>
        <a:p>
          <a:endParaRPr lang="tr-TR" sz="2800"/>
        </a:p>
      </dgm:t>
    </dgm:pt>
    <dgm:pt modelId="{7A825E2C-600A-4696-9CBE-CE7A0DD80948}" type="sibTrans" cxnId="{7F527481-F6DA-46A7-AF5E-C9AEE37E1BDC}">
      <dgm:prSet/>
      <dgm:spPr/>
      <dgm:t>
        <a:bodyPr/>
        <a:lstStyle/>
        <a:p>
          <a:endParaRPr lang="tr-TR" sz="2800"/>
        </a:p>
      </dgm:t>
    </dgm:pt>
    <dgm:pt modelId="{D0842F81-4F55-455C-8191-8E3B1A3A4C78}" type="pres">
      <dgm:prSet presAssocID="{F7174230-DF42-4975-9F83-D10993C67902}" presName="linear" presStyleCnt="0">
        <dgm:presLayoutVars>
          <dgm:animLvl val="lvl"/>
          <dgm:resizeHandles val="exact"/>
        </dgm:presLayoutVars>
      </dgm:prSet>
      <dgm:spPr/>
      <dgm:t>
        <a:bodyPr/>
        <a:lstStyle/>
        <a:p>
          <a:endParaRPr lang="tr-TR"/>
        </a:p>
      </dgm:t>
    </dgm:pt>
    <dgm:pt modelId="{4EEC4087-B7C7-40FD-9E65-200F07325F5A}" type="pres">
      <dgm:prSet presAssocID="{F1BEB1D3-6238-4191-9F8C-2A4B9C382781}" presName="parentText" presStyleLbl="node1" presStyleIdx="0" presStyleCnt="1" custScaleX="77717" custScaleY="197542" custLinFactNeighborX="-710" custLinFactNeighborY="-52010">
        <dgm:presLayoutVars>
          <dgm:chMax val="0"/>
          <dgm:bulletEnabled val="1"/>
        </dgm:presLayoutVars>
      </dgm:prSet>
      <dgm:spPr/>
      <dgm:t>
        <a:bodyPr/>
        <a:lstStyle/>
        <a:p>
          <a:endParaRPr lang="tr-TR"/>
        </a:p>
      </dgm:t>
    </dgm:pt>
  </dgm:ptLst>
  <dgm:cxnLst>
    <dgm:cxn modelId="{E59441BC-D3E3-4539-9132-EB35360AD6DC}" type="presOf" srcId="{F7174230-DF42-4975-9F83-D10993C67902}" destId="{D0842F81-4F55-455C-8191-8E3B1A3A4C78}" srcOrd="0" destOrd="0" presId="urn:microsoft.com/office/officeart/2005/8/layout/vList2"/>
    <dgm:cxn modelId="{7F527481-F6DA-46A7-AF5E-C9AEE37E1BDC}" srcId="{F7174230-DF42-4975-9F83-D10993C67902}" destId="{F1BEB1D3-6238-4191-9F8C-2A4B9C382781}" srcOrd="0" destOrd="0" parTransId="{C8A37BBC-4A7B-4144-B1E9-2011750B7DD7}" sibTransId="{7A825E2C-600A-4696-9CBE-CE7A0DD80948}"/>
    <dgm:cxn modelId="{C8E59C59-C7C9-4E53-853A-CD8B511ED0A1}" type="presOf" srcId="{F1BEB1D3-6238-4191-9F8C-2A4B9C382781}" destId="{4EEC4087-B7C7-40FD-9E65-200F07325F5A}" srcOrd="0" destOrd="0" presId="urn:microsoft.com/office/officeart/2005/8/layout/vList2"/>
    <dgm:cxn modelId="{C854A011-09BE-47B3-959C-4B599C51E41D}" type="presParOf" srcId="{D0842F81-4F55-455C-8191-8E3B1A3A4C78}" destId="{4EEC4087-B7C7-40FD-9E65-200F07325F5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5E2A5CB-4D38-40D8-ABD1-4D3D22A8975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C7D67133-BA6A-4655-9A25-76742A52E781}" type="pres">
      <dgm:prSet presAssocID="{15E2A5CB-4D38-40D8-ABD1-4D3D22A89756}" presName="linear" presStyleCnt="0">
        <dgm:presLayoutVars>
          <dgm:animLvl val="lvl"/>
          <dgm:resizeHandles val="exact"/>
        </dgm:presLayoutVars>
      </dgm:prSet>
      <dgm:spPr/>
      <dgm:t>
        <a:bodyPr/>
        <a:lstStyle/>
        <a:p>
          <a:endParaRPr lang="tr-TR"/>
        </a:p>
      </dgm:t>
    </dgm:pt>
  </dgm:ptLst>
  <dgm:cxnLst>
    <dgm:cxn modelId="{05BECDA3-D5FD-4F30-A60A-0B3E8DD8D420}" type="presOf" srcId="{15E2A5CB-4D38-40D8-ABD1-4D3D22A89756}" destId="{C7D67133-BA6A-4655-9A25-76742A52E781}"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27733BA-081F-42AD-ACC3-BE7C9D787F10}"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lang="tr-TR"/>
        </a:p>
      </dgm:t>
    </dgm:pt>
    <dgm:pt modelId="{FCC930E9-A8A3-4338-B7CC-2EB9B44B2658}">
      <dgm:prSet custT="1"/>
      <dgm:spPr/>
      <dgm:t>
        <a:bodyPr/>
        <a:lstStyle/>
        <a:p>
          <a:pPr rtl="0"/>
          <a:r>
            <a:rPr lang="tr-TR" sz="2400" dirty="0" smtClean="0">
              <a:solidFill>
                <a:schemeClr val="tx1"/>
              </a:solidFill>
            </a:rPr>
            <a:t>İstihdam projelerinde, proje sonrasında kendi işini kurmak isteyen kursiyerler için KOSGEB, Sosyal Yardımlaşma ve Dayanışma Vakıfları ve il özel idareleri gibi kuruluşlarla ortaklık kuranlar ile istihdam garantili olanlara öncelik verilir. </a:t>
          </a:r>
          <a:endParaRPr lang="tr-TR" sz="2400" dirty="0">
            <a:solidFill>
              <a:schemeClr val="tx1"/>
            </a:solidFill>
          </a:endParaRPr>
        </a:p>
      </dgm:t>
    </dgm:pt>
    <dgm:pt modelId="{601B956C-1C2F-493E-BD54-EC45E8FC64CC}" type="parTrans" cxnId="{A69F789E-13CC-4FA3-96CD-BBD0637D77B0}">
      <dgm:prSet/>
      <dgm:spPr/>
      <dgm:t>
        <a:bodyPr/>
        <a:lstStyle/>
        <a:p>
          <a:endParaRPr lang="tr-TR">
            <a:solidFill>
              <a:schemeClr val="tx1"/>
            </a:solidFill>
          </a:endParaRPr>
        </a:p>
      </dgm:t>
    </dgm:pt>
    <dgm:pt modelId="{DAB24E40-28A5-4BF5-9F74-148CF178A331}" type="sibTrans" cxnId="{A69F789E-13CC-4FA3-96CD-BBD0637D77B0}">
      <dgm:prSet/>
      <dgm:spPr/>
      <dgm:t>
        <a:bodyPr/>
        <a:lstStyle/>
        <a:p>
          <a:endParaRPr lang="tr-TR">
            <a:solidFill>
              <a:schemeClr val="tx1"/>
            </a:solidFill>
          </a:endParaRPr>
        </a:p>
      </dgm:t>
    </dgm:pt>
    <dgm:pt modelId="{5357D133-A3A3-49D8-A221-2F2404F55110}">
      <dgm:prSet custT="1"/>
      <dgm:spPr/>
      <dgm:t>
        <a:bodyPr/>
        <a:lstStyle/>
        <a:p>
          <a:pPr rtl="0"/>
          <a:r>
            <a:rPr lang="tr-TR" sz="2400" dirty="0" smtClean="0">
              <a:solidFill>
                <a:schemeClr val="tx1"/>
              </a:solidFill>
            </a:rPr>
            <a:t>Başvuru Sahipleri, proje kapsamında koordinatörler dışında istihdam edeceği kişileri </a:t>
          </a:r>
          <a:r>
            <a:rPr lang="tr-TR" sz="2400" b="1" dirty="0" smtClean="0">
              <a:solidFill>
                <a:schemeClr val="tx1"/>
              </a:solidFill>
            </a:rPr>
            <a:t>İŞKUR’a kayıtlı olan kişiler</a:t>
          </a:r>
          <a:r>
            <a:rPr lang="tr-TR" sz="2400" dirty="0" smtClean="0">
              <a:solidFill>
                <a:schemeClr val="tx1"/>
              </a:solidFill>
            </a:rPr>
            <a:t> arasından belirler.</a:t>
          </a:r>
          <a:endParaRPr lang="tr-TR" sz="2400" dirty="0">
            <a:solidFill>
              <a:schemeClr val="tx1"/>
            </a:solidFill>
          </a:endParaRPr>
        </a:p>
      </dgm:t>
    </dgm:pt>
    <dgm:pt modelId="{3C7E5337-B241-449A-8208-9123F553BA2F}" type="parTrans" cxnId="{083B2D93-77BD-4A97-8D72-E3E50EFC22FF}">
      <dgm:prSet/>
      <dgm:spPr/>
      <dgm:t>
        <a:bodyPr/>
        <a:lstStyle/>
        <a:p>
          <a:endParaRPr lang="tr-TR">
            <a:solidFill>
              <a:schemeClr val="tx1"/>
            </a:solidFill>
          </a:endParaRPr>
        </a:p>
      </dgm:t>
    </dgm:pt>
    <dgm:pt modelId="{12470D30-A072-4D43-965C-F119A92E1DE7}" type="sibTrans" cxnId="{083B2D93-77BD-4A97-8D72-E3E50EFC22FF}">
      <dgm:prSet/>
      <dgm:spPr/>
      <dgm:t>
        <a:bodyPr/>
        <a:lstStyle/>
        <a:p>
          <a:endParaRPr lang="tr-TR">
            <a:solidFill>
              <a:schemeClr val="tx1"/>
            </a:solidFill>
          </a:endParaRPr>
        </a:p>
      </dgm:t>
    </dgm:pt>
    <dgm:pt modelId="{09465150-317F-443D-9921-A169A2359D69}">
      <dgm:prSet custT="1"/>
      <dgm:spPr/>
      <dgm:t>
        <a:bodyPr/>
        <a:lstStyle/>
        <a:p>
          <a:pPr rtl="0"/>
          <a:r>
            <a:rPr lang="tr-TR" sz="2400" dirty="0" smtClean="0">
              <a:solidFill>
                <a:schemeClr val="tx1"/>
              </a:solidFill>
            </a:rPr>
            <a:t>Mesleki eğitim faaliyeti içeren projelerde, Milli Eğitim Bakanlığı ve İŞKUR’la işbirliği yapmak suretiyle kursiyerlere işgücü piyasasında </a:t>
          </a:r>
          <a:r>
            <a:rPr lang="tr-TR" sz="2400" b="1" dirty="0" smtClean="0">
              <a:solidFill>
                <a:schemeClr val="tx1"/>
              </a:solidFill>
            </a:rPr>
            <a:t>geçerliliği olan bir sertifika</a:t>
          </a:r>
          <a:r>
            <a:rPr lang="tr-TR" sz="2400" dirty="0" smtClean="0">
              <a:solidFill>
                <a:schemeClr val="tx1"/>
              </a:solidFill>
            </a:rPr>
            <a:t> verilmesi </a:t>
          </a:r>
          <a:r>
            <a:rPr lang="tr-TR" sz="2400" b="1" dirty="0" smtClean="0">
              <a:solidFill>
                <a:schemeClr val="tx1"/>
              </a:solidFill>
            </a:rPr>
            <a:t>zorunludur ve kurs koşullarının uygunluğu için beyan alınmalıdır.</a:t>
          </a:r>
          <a:endParaRPr lang="tr-TR" sz="2400" dirty="0">
            <a:solidFill>
              <a:schemeClr val="tx1"/>
            </a:solidFill>
          </a:endParaRPr>
        </a:p>
      </dgm:t>
    </dgm:pt>
    <dgm:pt modelId="{C5748AD2-D809-43A6-9775-56227BC8AAB3}" type="parTrans" cxnId="{9E980762-3B43-4EFC-A7C9-72EC40E142A6}">
      <dgm:prSet/>
      <dgm:spPr/>
      <dgm:t>
        <a:bodyPr/>
        <a:lstStyle/>
        <a:p>
          <a:endParaRPr lang="tr-TR">
            <a:solidFill>
              <a:schemeClr val="tx1"/>
            </a:solidFill>
          </a:endParaRPr>
        </a:p>
      </dgm:t>
    </dgm:pt>
    <dgm:pt modelId="{53BC1436-CAEA-4198-9514-4B2F84EE0504}" type="sibTrans" cxnId="{9E980762-3B43-4EFC-A7C9-72EC40E142A6}">
      <dgm:prSet/>
      <dgm:spPr/>
      <dgm:t>
        <a:bodyPr/>
        <a:lstStyle/>
        <a:p>
          <a:endParaRPr lang="tr-TR">
            <a:solidFill>
              <a:schemeClr val="tx1"/>
            </a:solidFill>
          </a:endParaRPr>
        </a:p>
      </dgm:t>
    </dgm:pt>
    <dgm:pt modelId="{E182AFB3-C9B9-4244-9569-684F64F2959E}">
      <dgm:prSet custT="1"/>
      <dgm:spPr/>
      <dgm:t>
        <a:bodyPr/>
        <a:lstStyle/>
        <a:p>
          <a:pPr rtl="0"/>
          <a:r>
            <a:rPr lang="tr-TR" sz="2400" dirty="0" smtClean="0">
              <a:solidFill>
                <a:schemeClr val="tx1"/>
              </a:solidFill>
            </a:rPr>
            <a:t>Mesleki eğitim merkezi, sinema, kültür merkezi, gençlik merkezi, tiyatro, konferans salonu gibi tesislerin oluşturulmasına yönelik projelerde, projenin tamamlayıcı bir parçası olarak, ilgili alanlarda kurs veya etkinlik düzenlenmesi </a:t>
          </a:r>
          <a:r>
            <a:rPr lang="tr-TR" sz="2400" b="1" dirty="0" smtClean="0">
              <a:solidFill>
                <a:schemeClr val="tx1"/>
              </a:solidFill>
            </a:rPr>
            <a:t>zorunludur.</a:t>
          </a:r>
          <a:endParaRPr lang="tr-TR" sz="2400" dirty="0">
            <a:solidFill>
              <a:schemeClr val="tx1"/>
            </a:solidFill>
          </a:endParaRPr>
        </a:p>
      </dgm:t>
    </dgm:pt>
    <dgm:pt modelId="{38271EBE-9EE9-4EB8-9CE9-954D4F5EEB28}" type="parTrans" cxnId="{59E54D54-6F89-4C98-9D01-B59BDE144126}">
      <dgm:prSet/>
      <dgm:spPr/>
      <dgm:t>
        <a:bodyPr/>
        <a:lstStyle/>
        <a:p>
          <a:endParaRPr lang="tr-TR">
            <a:solidFill>
              <a:schemeClr val="tx1"/>
            </a:solidFill>
          </a:endParaRPr>
        </a:p>
      </dgm:t>
    </dgm:pt>
    <dgm:pt modelId="{2FA9F57D-8DD5-4C70-A124-CF6721B34C8C}" type="sibTrans" cxnId="{59E54D54-6F89-4C98-9D01-B59BDE144126}">
      <dgm:prSet/>
      <dgm:spPr/>
      <dgm:t>
        <a:bodyPr/>
        <a:lstStyle/>
        <a:p>
          <a:endParaRPr lang="tr-TR">
            <a:solidFill>
              <a:schemeClr val="tx1"/>
            </a:solidFill>
          </a:endParaRPr>
        </a:p>
      </dgm:t>
    </dgm:pt>
    <dgm:pt modelId="{D5A4FF99-90F8-413E-822A-10F65C764793}" type="pres">
      <dgm:prSet presAssocID="{B27733BA-081F-42AD-ACC3-BE7C9D787F10}" presName="linear" presStyleCnt="0">
        <dgm:presLayoutVars>
          <dgm:animLvl val="lvl"/>
          <dgm:resizeHandles val="exact"/>
        </dgm:presLayoutVars>
      </dgm:prSet>
      <dgm:spPr/>
      <dgm:t>
        <a:bodyPr/>
        <a:lstStyle/>
        <a:p>
          <a:endParaRPr lang="tr-TR"/>
        </a:p>
      </dgm:t>
    </dgm:pt>
    <dgm:pt modelId="{0D4F20E9-4AE3-4BB6-90C5-255946D36BD5}" type="pres">
      <dgm:prSet presAssocID="{FCC930E9-A8A3-4338-B7CC-2EB9B44B2658}" presName="parentText" presStyleLbl="node1" presStyleIdx="0" presStyleCnt="4" custScaleY="111211" custLinFactY="4417" custLinFactNeighborX="-195" custLinFactNeighborY="100000">
        <dgm:presLayoutVars>
          <dgm:chMax val="0"/>
          <dgm:bulletEnabled val="1"/>
        </dgm:presLayoutVars>
      </dgm:prSet>
      <dgm:spPr/>
      <dgm:t>
        <a:bodyPr/>
        <a:lstStyle/>
        <a:p>
          <a:endParaRPr lang="tr-TR"/>
        </a:p>
      </dgm:t>
    </dgm:pt>
    <dgm:pt modelId="{C03C7D40-8302-43EA-BA8E-FC563594D22C}" type="pres">
      <dgm:prSet presAssocID="{DAB24E40-28A5-4BF5-9F74-148CF178A331}" presName="spacer" presStyleCnt="0"/>
      <dgm:spPr/>
      <dgm:t>
        <a:bodyPr/>
        <a:lstStyle/>
        <a:p>
          <a:endParaRPr lang="tr-TR"/>
        </a:p>
      </dgm:t>
    </dgm:pt>
    <dgm:pt modelId="{A4C7E31E-7090-4CA5-A815-BA02320C583A}" type="pres">
      <dgm:prSet presAssocID="{5357D133-A3A3-49D8-A221-2F2404F55110}" presName="parentText" presStyleLbl="node1" presStyleIdx="1" presStyleCnt="4" custScaleX="101739" custScaleY="77034" custLinFactY="1927" custLinFactNeighborX="-198" custLinFactNeighborY="100000">
        <dgm:presLayoutVars>
          <dgm:chMax val="0"/>
          <dgm:bulletEnabled val="1"/>
        </dgm:presLayoutVars>
      </dgm:prSet>
      <dgm:spPr/>
      <dgm:t>
        <a:bodyPr/>
        <a:lstStyle/>
        <a:p>
          <a:endParaRPr lang="tr-TR"/>
        </a:p>
      </dgm:t>
    </dgm:pt>
    <dgm:pt modelId="{D61D11C9-5C0E-432F-A8A5-8BC3C1894903}" type="pres">
      <dgm:prSet presAssocID="{12470D30-A072-4D43-965C-F119A92E1DE7}" presName="spacer" presStyleCnt="0"/>
      <dgm:spPr/>
      <dgm:t>
        <a:bodyPr/>
        <a:lstStyle/>
        <a:p>
          <a:endParaRPr lang="tr-TR"/>
        </a:p>
      </dgm:t>
    </dgm:pt>
    <dgm:pt modelId="{1370BC71-A691-46B2-A8FA-37CAF262F26B}" type="pres">
      <dgm:prSet presAssocID="{09465150-317F-443D-9921-A169A2359D69}" presName="parentText" presStyleLbl="node1" presStyleIdx="2" presStyleCnt="4" custLinFactY="2482" custLinFactNeighborX="-1333" custLinFactNeighborY="100000">
        <dgm:presLayoutVars>
          <dgm:chMax val="0"/>
          <dgm:bulletEnabled val="1"/>
        </dgm:presLayoutVars>
      </dgm:prSet>
      <dgm:spPr/>
      <dgm:t>
        <a:bodyPr/>
        <a:lstStyle/>
        <a:p>
          <a:endParaRPr lang="tr-TR"/>
        </a:p>
      </dgm:t>
    </dgm:pt>
    <dgm:pt modelId="{AC19429D-114C-45EC-911E-82B8A81F6656}" type="pres">
      <dgm:prSet presAssocID="{53BC1436-CAEA-4198-9514-4B2F84EE0504}" presName="spacer" presStyleCnt="0"/>
      <dgm:spPr/>
      <dgm:t>
        <a:bodyPr/>
        <a:lstStyle/>
        <a:p>
          <a:endParaRPr lang="tr-TR"/>
        </a:p>
      </dgm:t>
    </dgm:pt>
    <dgm:pt modelId="{AE2EEDE5-E7E9-4DA3-B75D-3C585DA22250}" type="pres">
      <dgm:prSet presAssocID="{E182AFB3-C9B9-4244-9569-684F64F2959E}" presName="parentText" presStyleLbl="node1" presStyleIdx="3" presStyleCnt="4" custLinFactY="16983" custLinFactNeighborX="-195" custLinFactNeighborY="100000">
        <dgm:presLayoutVars>
          <dgm:chMax val="0"/>
          <dgm:bulletEnabled val="1"/>
        </dgm:presLayoutVars>
      </dgm:prSet>
      <dgm:spPr/>
      <dgm:t>
        <a:bodyPr/>
        <a:lstStyle/>
        <a:p>
          <a:endParaRPr lang="tr-TR"/>
        </a:p>
      </dgm:t>
    </dgm:pt>
  </dgm:ptLst>
  <dgm:cxnLst>
    <dgm:cxn modelId="{9E980762-3B43-4EFC-A7C9-72EC40E142A6}" srcId="{B27733BA-081F-42AD-ACC3-BE7C9D787F10}" destId="{09465150-317F-443D-9921-A169A2359D69}" srcOrd="2" destOrd="0" parTransId="{C5748AD2-D809-43A6-9775-56227BC8AAB3}" sibTransId="{53BC1436-CAEA-4198-9514-4B2F84EE0504}"/>
    <dgm:cxn modelId="{185C4991-C25F-4B8E-9C70-F0E65456AF6E}" type="presOf" srcId="{B27733BA-081F-42AD-ACC3-BE7C9D787F10}" destId="{D5A4FF99-90F8-413E-822A-10F65C764793}" srcOrd="0" destOrd="0" presId="urn:microsoft.com/office/officeart/2005/8/layout/vList2"/>
    <dgm:cxn modelId="{2B103A35-C51B-4387-89FB-98D854AB7ABD}" type="presOf" srcId="{5357D133-A3A3-49D8-A221-2F2404F55110}" destId="{A4C7E31E-7090-4CA5-A815-BA02320C583A}" srcOrd="0" destOrd="0" presId="urn:microsoft.com/office/officeart/2005/8/layout/vList2"/>
    <dgm:cxn modelId="{A69F789E-13CC-4FA3-96CD-BBD0637D77B0}" srcId="{B27733BA-081F-42AD-ACC3-BE7C9D787F10}" destId="{FCC930E9-A8A3-4338-B7CC-2EB9B44B2658}" srcOrd="0" destOrd="0" parTransId="{601B956C-1C2F-493E-BD54-EC45E8FC64CC}" sibTransId="{DAB24E40-28A5-4BF5-9F74-148CF178A331}"/>
    <dgm:cxn modelId="{59E54D54-6F89-4C98-9D01-B59BDE144126}" srcId="{B27733BA-081F-42AD-ACC3-BE7C9D787F10}" destId="{E182AFB3-C9B9-4244-9569-684F64F2959E}" srcOrd="3" destOrd="0" parTransId="{38271EBE-9EE9-4EB8-9CE9-954D4F5EEB28}" sibTransId="{2FA9F57D-8DD5-4C70-A124-CF6721B34C8C}"/>
    <dgm:cxn modelId="{5ABBF16D-7FA8-4F28-AF22-99E214CDC4D1}" type="presOf" srcId="{E182AFB3-C9B9-4244-9569-684F64F2959E}" destId="{AE2EEDE5-E7E9-4DA3-B75D-3C585DA22250}" srcOrd="0" destOrd="0" presId="urn:microsoft.com/office/officeart/2005/8/layout/vList2"/>
    <dgm:cxn modelId="{083B2D93-77BD-4A97-8D72-E3E50EFC22FF}" srcId="{B27733BA-081F-42AD-ACC3-BE7C9D787F10}" destId="{5357D133-A3A3-49D8-A221-2F2404F55110}" srcOrd="1" destOrd="0" parTransId="{3C7E5337-B241-449A-8208-9123F553BA2F}" sibTransId="{12470D30-A072-4D43-965C-F119A92E1DE7}"/>
    <dgm:cxn modelId="{F872D07F-5471-446E-B4F9-A3D2024A8667}" type="presOf" srcId="{09465150-317F-443D-9921-A169A2359D69}" destId="{1370BC71-A691-46B2-A8FA-37CAF262F26B}" srcOrd="0" destOrd="0" presId="urn:microsoft.com/office/officeart/2005/8/layout/vList2"/>
    <dgm:cxn modelId="{2F5F1C29-5518-414B-88B5-241A1122557F}" type="presOf" srcId="{FCC930E9-A8A3-4338-B7CC-2EB9B44B2658}" destId="{0D4F20E9-4AE3-4BB6-90C5-255946D36BD5}" srcOrd="0" destOrd="0" presId="urn:microsoft.com/office/officeart/2005/8/layout/vList2"/>
    <dgm:cxn modelId="{5D9FBD86-5455-4B24-B64F-789F3858A4EE}" type="presParOf" srcId="{D5A4FF99-90F8-413E-822A-10F65C764793}" destId="{0D4F20E9-4AE3-4BB6-90C5-255946D36BD5}" srcOrd="0" destOrd="0" presId="urn:microsoft.com/office/officeart/2005/8/layout/vList2"/>
    <dgm:cxn modelId="{24ED7CCB-5990-4AD0-BB45-29273BE46249}" type="presParOf" srcId="{D5A4FF99-90F8-413E-822A-10F65C764793}" destId="{C03C7D40-8302-43EA-BA8E-FC563594D22C}" srcOrd="1" destOrd="0" presId="urn:microsoft.com/office/officeart/2005/8/layout/vList2"/>
    <dgm:cxn modelId="{ADAFA2A7-7FA3-4D73-BEF7-5DA37BBAEDDA}" type="presParOf" srcId="{D5A4FF99-90F8-413E-822A-10F65C764793}" destId="{A4C7E31E-7090-4CA5-A815-BA02320C583A}" srcOrd="2" destOrd="0" presId="urn:microsoft.com/office/officeart/2005/8/layout/vList2"/>
    <dgm:cxn modelId="{A0F76476-02B3-4753-9EFA-9EF488236703}" type="presParOf" srcId="{D5A4FF99-90F8-413E-822A-10F65C764793}" destId="{D61D11C9-5C0E-432F-A8A5-8BC3C1894903}" srcOrd="3" destOrd="0" presId="urn:microsoft.com/office/officeart/2005/8/layout/vList2"/>
    <dgm:cxn modelId="{410F0019-6B4D-4F65-9A66-D1296550D657}" type="presParOf" srcId="{D5A4FF99-90F8-413E-822A-10F65C764793}" destId="{1370BC71-A691-46B2-A8FA-37CAF262F26B}" srcOrd="4" destOrd="0" presId="urn:microsoft.com/office/officeart/2005/8/layout/vList2"/>
    <dgm:cxn modelId="{20F9E828-AC85-4522-84FC-15929E0AC983}" type="presParOf" srcId="{D5A4FF99-90F8-413E-822A-10F65C764793}" destId="{AC19429D-114C-45EC-911E-82B8A81F6656}" srcOrd="5" destOrd="0" presId="urn:microsoft.com/office/officeart/2005/8/layout/vList2"/>
    <dgm:cxn modelId="{EC0761BD-0395-4D9A-BA16-6CAFD8099742}" type="presParOf" srcId="{D5A4FF99-90F8-413E-822A-10F65C764793}" destId="{AE2EEDE5-E7E9-4DA3-B75D-3C585DA22250}"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E09E0F40-61E7-4F8C-9294-0E25D900C2D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95A54791-013B-406A-83CE-3B88AFA51C3B}">
      <dgm:prSet custT="1">
        <dgm:style>
          <a:lnRef idx="1">
            <a:schemeClr val="accent2"/>
          </a:lnRef>
          <a:fillRef idx="2">
            <a:schemeClr val="accent2"/>
          </a:fillRef>
          <a:effectRef idx="1">
            <a:schemeClr val="accent2"/>
          </a:effectRef>
          <a:fontRef idx="minor">
            <a:schemeClr val="dk1"/>
          </a:fontRef>
        </dgm:style>
      </dgm:prSet>
      <dgm:spPr>
        <a:noFill/>
      </dgm:spPr>
      <dgm:t>
        <a:bodyPr/>
        <a:lstStyle/>
        <a:p>
          <a:pPr algn="ctr" rtl="0"/>
          <a:r>
            <a:rPr lang="tr-TR" sz="3200" b="0" dirty="0" smtClean="0">
              <a:solidFill>
                <a:schemeClr val="bg1"/>
              </a:solidFill>
              <a:effectLst/>
            </a:rPr>
            <a:t>ÖRNEK PROJE KONULARI (İSTİHDAM</a:t>
          </a:r>
          <a:r>
            <a:rPr lang="tr-TR" sz="2800" b="0" dirty="0" smtClean="0">
              <a:solidFill>
                <a:schemeClr val="bg1"/>
              </a:solidFill>
              <a:effectLst/>
            </a:rPr>
            <a:t>)</a:t>
          </a:r>
          <a:endParaRPr lang="tr-TR" sz="2800" b="0" dirty="0">
            <a:solidFill>
              <a:schemeClr val="bg1"/>
            </a:solidFill>
            <a:effectLst/>
          </a:endParaRPr>
        </a:p>
      </dgm:t>
    </dgm:pt>
    <dgm:pt modelId="{73F34C99-BE5C-4F02-ABD1-460709722D8C}" type="parTrans" cxnId="{F4DB3BE3-BBD1-407E-8E91-5A96112A733F}">
      <dgm:prSet/>
      <dgm:spPr/>
      <dgm:t>
        <a:bodyPr/>
        <a:lstStyle/>
        <a:p>
          <a:endParaRPr lang="tr-TR"/>
        </a:p>
      </dgm:t>
    </dgm:pt>
    <dgm:pt modelId="{6D7C3DC7-EB2A-4DBA-A290-AE315C057BD2}" type="sibTrans" cxnId="{F4DB3BE3-BBD1-407E-8E91-5A96112A733F}">
      <dgm:prSet/>
      <dgm:spPr/>
      <dgm:t>
        <a:bodyPr/>
        <a:lstStyle/>
        <a:p>
          <a:endParaRPr lang="tr-TR"/>
        </a:p>
      </dgm:t>
    </dgm:pt>
    <dgm:pt modelId="{D2FB13AF-249F-4212-89A2-2DB9F0213655}" type="pres">
      <dgm:prSet presAssocID="{E09E0F40-61E7-4F8C-9294-0E25D900C2D1}" presName="linear" presStyleCnt="0">
        <dgm:presLayoutVars>
          <dgm:animLvl val="lvl"/>
          <dgm:resizeHandles val="exact"/>
        </dgm:presLayoutVars>
      </dgm:prSet>
      <dgm:spPr/>
      <dgm:t>
        <a:bodyPr/>
        <a:lstStyle/>
        <a:p>
          <a:endParaRPr lang="tr-TR"/>
        </a:p>
      </dgm:t>
    </dgm:pt>
    <dgm:pt modelId="{FD626923-3026-4A35-B683-0DA574DB4751}" type="pres">
      <dgm:prSet presAssocID="{95A54791-013B-406A-83CE-3B88AFA51C3B}" presName="parentText" presStyleLbl="node1" presStyleIdx="0" presStyleCnt="1" custScaleX="76419" custScaleY="49009" custLinFactNeighborX="2149" custLinFactNeighborY="-1337">
        <dgm:presLayoutVars>
          <dgm:chMax val="0"/>
          <dgm:bulletEnabled val="1"/>
        </dgm:presLayoutVars>
      </dgm:prSet>
      <dgm:spPr/>
      <dgm:t>
        <a:bodyPr/>
        <a:lstStyle/>
        <a:p>
          <a:endParaRPr lang="tr-TR"/>
        </a:p>
      </dgm:t>
    </dgm:pt>
  </dgm:ptLst>
  <dgm:cxnLst>
    <dgm:cxn modelId="{C127002C-D9D2-4FA7-94D7-263C60BB3C50}" type="presOf" srcId="{95A54791-013B-406A-83CE-3B88AFA51C3B}" destId="{FD626923-3026-4A35-B683-0DA574DB4751}" srcOrd="0" destOrd="0" presId="urn:microsoft.com/office/officeart/2005/8/layout/vList2"/>
    <dgm:cxn modelId="{9ABA160A-045F-4E75-9E6C-0B8156458C87}" type="presOf" srcId="{E09E0F40-61E7-4F8C-9294-0E25D900C2D1}" destId="{D2FB13AF-249F-4212-89A2-2DB9F0213655}" srcOrd="0" destOrd="0" presId="urn:microsoft.com/office/officeart/2005/8/layout/vList2"/>
    <dgm:cxn modelId="{F4DB3BE3-BBD1-407E-8E91-5A96112A733F}" srcId="{E09E0F40-61E7-4F8C-9294-0E25D900C2D1}" destId="{95A54791-013B-406A-83CE-3B88AFA51C3B}" srcOrd="0" destOrd="0" parTransId="{73F34C99-BE5C-4F02-ABD1-460709722D8C}" sibTransId="{6D7C3DC7-EB2A-4DBA-A290-AE315C057BD2}"/>
    <dgm:cxn modelId="{58DC7138-C7FA-4F19-8E90-6ACA38C3171B}" type="presParOf" srcId="{D2FB13AF-249F-4212-89A2-2DB9F0213655}" destId="{FD626923-3026-4A35-B683-0DA574DB475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FB93C98-75C6-458C-9F25-FA3BBE3CEBAB}"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lang="tr-TR"/>
        </a:p>
      </dgm:t>
    </dgm:pt>
    <dgm:pt modelId="{CA42F6A8-7EAB-4B55-BEAE-AF2FE5F29D96}">
      <dgm:prSet custT="1"/>
      <dgm:spPr/>
      <dgm:t>
        <a:bodyPr/>
        <a:lstStyle/>
        <a:p>
          <a:pPr rtl="0"/>
          <a:r>
            <a:rPr lang="tr-TR" sz="2400" dirty="0" smtClean="0">
              <a:solidFill>
                <a:schemeClr val="tx1"/>
              </a:solidFill>
            </a:rPr>
            <a:t>Ticaret, Turizm, </a:t>
          </a:r>
          <a:r>
            <a:rPr lang="tr-TR" sz="2400" dirty="0" smtClean="0">
              <a:solidFill>
                <a:schemeClr val="tx1"/>
              </a:solidFill>
            </a:rPr>
            <a:t>Lojistik, Tarım ve  Sanayi </a:t>
          </a:r>
          <a:r>
            <a:rPr lang="tr-TR" sz="2400" dirty="0" smtClean="0">
              <a:solidFill>
                <a:schemeClr val="tx1"/>
              </a:solidFill>
            </a:rPr>
            <a:t>sektörlerinde mesleki eğitim projeleri</a:t>
          </a:r>
          <a:endParaRPr lang="tr-TR" sz="2400" dirty="0">
            <a:solidFill>
              <a:schemeClr val="tx1"/>
            </a:solidFill>
          </a:endParaRPr>
        </a:p>
      </dgm:t>
    </dgm:pt>
    <dgm:pt modelId="{A08826CF-49FD-4D23-B1D4-1F0B58EE7272}" type="parTrans" cxnId="{C2968266-E4AB-4F25-B790-DD55ABD2C571}">
      <dgm:prSet/>
      <dgm:spPr/>
      <dgm:t>
        <a:bodyPr/>
        <a:lstStyle/>
        <a:p>
          <a:endParaRPr lang="tr-TR" sz="4000">
            <a:solidFill>
              <a:schemeClr val="tx1"/>
            </a:solidFill>
          </a:endParaRPr>
        </a:p>
      </dgm:t>
    </dgm:pt>
    <dgm:pt modelId="{0E87074E-07F4-4393-85E0-503972C7B7CC}" type="sibTrans" cxnId="{C2968266-E4AB-4F25-B790-DD55ABD2C571}">
      <dgm:prSet/>
      <dgm:spPr/>
      <dgm:t>
        <a:bodyPr/>
        <a:lstStyle/>
        <a:p>
          <a:endParaRPr lang="tr-TR" sz="4000">
            <a:solidFill>
              <a:schemeClr val="tx1"/>
            </a:solidFill>
          </a:endParaRPr>
        </a:p>
      </dgm:t>
    </dgm:pt>
    <dgm:pt modelId="{E48F9896-84EF-4874-A095-4FB6A60AF61D}">
      <dgm:prSet custT="1"/>
      <dgm:spPr/>
      <dgm:t>
        <a:bodyPr/>
        <a:lstStyle/>
        <a:p>
          <a:pPr rtl="0"/>
          <a:r>
            <a:rPr lang="tr-TR" sz="2400" dirty="0" smtClean="0">
              <a:solidFill>
                <a:schemeClr val="tx1"/>
              </a:solidFill>
            </a:rPr>
            <a:t>Engellilerin emek ve ürünlerinin turizm sektöründe değerlendirilmesi</a:t>
          </a:r>
          <a:endParaRPr lang="tr-TR" sz="2400" dirty="0">
            <a:solidFill>
              <a:schemeClr val="tx1"/>
            </a:solidFill>
          </a:endParaRPr>
        </a:p>
      </dgm:t>
    </dgm:pt>
    <dgm:pt modelId="{8CE11E35-DEC5-4549-B465-2BC39780E6CB}" type="parTrans" cxnId="{0518B4AB-D159-44B4-BCD3-D4542C02F85C}">
      <dgm:prSet/>
      <dgm:spPr/>
      <dgm:t>
        <a:bodyPr/>
        <a:lstStyle/>
        <a:p>
          <a:endParaRPr lang="tr-TR" sz="4000">
            <a:solidFill>
              <a:schemeClr val="tx1"/>
            </a:solidFill>
          </a:endParaRPr>
        </a:p>
      </dgm:t>
    </dgm:pt>
    <dgm:pt modelId="{34E41992-8896-47C8-B876-8A9803BE4D33}" type="sibTrans" cxnId="{0518B4AB-D159-44B4-BCD3-D4542C02F85C}">
      <dgm:prSet/>
      <dgm:spPr/>
      <dgm:t>
        <a:bodyPr/>
        <a:lstStyle/>
        <a:p>
          <a:endParaRPr lang="tr-TR" sz="4000">
            <a:solidFill>
              <a:schemeClr val="tx1"/>
            </a:solidFill>
          </a:endParaRPr>
        </a:p>
      </dgm:t>
    </dgm:pt>
    <dgm:pt modelId="{0C2F13EB-944A-47B2-B674-BEE176BBB07C}">
      <dgm:prSet custT="1"/>
      <dgm:spPr/>
      <dgm:t>
        <a:bodyPr/>
        <a:lstStyle/>
        <a:p>
          <a:pPr rtl="0"/>
          <a:r>
            <a:rPr lang="tr-TR" sz="2400" dirty="0" smtClean="0">
              <a:solidFill>
                <a:schemeClr val="tx1"/>
              </a:solidFill>
            </a:rPr>
            <a:t>Özürlü istihdamının teşvik edilmesine yönelik projeler.</a:t>
          </a:r>
          <a:endParaRPr lang="tr-TR" sz="2400" dirty="0">
            <a:solidFill>
              <a:schemeClr val="tx1"/>
            </a:solidFill>
          </a:endParaRPr>
        </a:p>
      </dgm:t>
    </dgm:pt>
    <dgm:pt modelId="{7267081F-0BF9-4225-A8F2-23F72418332B}" type="parTrans" cxnId="{3F4C0F0E-E598-4861-859C-DB6556FD2C1E}">
      <dgm:prSet/>
      <dgm:spPr/>
      <dgm:t>
        <a:bodyPr/>
        <a:lstStyle/>
        <a:p>
          <a:endParaRPr lang="tr-TR" sz="4000">
            <a:solidFill>
              <a:schemeClr val="tx1"/>
            </a:solidFill>
          </a:endParaRPr>
        </a:p>
      </dgm:t>
    </dgm:pt>
    <dgm:pt modelId="{987A769C-FF13-4A83-9D0A-BEF3BBF3F20F}" type="sibTrans" cxnId="{3F4C0F0E-E598-4861-859C-DB6556FD2C1E}">
      <dgm:prSet/>
      <dgm:spPr/>
      <dgm:t>
        <a:bodyPr/>
        <a:lstStyle/>
        <a:p>
          <a:endParaRPr lang="tr-TR" sz="4000">
            <a:solidFill>
              <a:schemeClr val="tx1"/>
            </a:solidFill>
          </a:endParaRPr>
        </a:p>
      </dgm:t>
    </dgm:pt>
    <dgm:pt modelId="{441C30FB-C662-4F35-8923-6E8707771464}">
      <dgm:prSet custT="1"/>
      <dgm:spPr/>
      <dgm:t>
        <a:bodyPr/>
        <a:lstStyle/>
        <a:p>
          <a:pPr rtl="0"/>
          <a:r>
            <a:rPr lang="tr-TR" sz="2400" dirty="0" smtClean="0">
              <a:solidFill>
                <a:schemeClr val="tx1"/>
              </a:solidFill>
            </a:rPr>
            <a:t>Bilgisayarlı muhasebe eğitimi</a:t>
          </a:r>
          <a:endParaRPr lang="tr-TR" sz="2400" dirty="0">
            <a:solidFill>
              <a:schemeClr val="tx1"/>
            </a:solidFill>
          </a:endParaRPr>
        </a:p>
      </dgm:t>
    </dgm:pt>
    <dgm:pt modelId="{6A3EA82F-306B-4F0D-954D-91A5B19F0F0B}" type="parTrans" cxnId="{058EF1D9-6C3E-4E2A-A4A5-1882C5E19823}">
      <dgm:prSet/>
      <dgm:spPr/>
      <dgm:t>
        <a:bodyPr/>
        <a:lstStyle/>
        <a:p>
          <a:endParaRPr lang="tr-TR" sz="4000">
            <a:solidFill>
              <a:schemeClr val="tx1"/>
            </a:solidFill>
          </a:endParaRPr>
        </a:p>
      </dgm:t>
    </dgm:pt>
    <dgm:pt modelId="{0BD50DA0-91BC-4C6B-B360-9110042FF5EB}" type="sibTrans" cxnId="{058EF1D9-6C3E-4E2A-A4A5-1882C5E19823}">
      <dgm:prSet/>
      <dgm:spPr/>
      <dgm:t>
        <a:bodyPr/>
        <a:lstStyle/>
        <a:p>
          <a:endParaRPr lang="tr-TR" sz="4000">
            <a:solidFill>
              <a:schemeClr val="tx1"/>
            </a:solidFill>
          </a:endParaRPr>
        </a:p>
      </dgm:t>
    </dgm:pt>
    <dgm:pt modelId="{31B60768-D172-4B29-B6D9-5F2DCAB03576}">
      <dgm:prSet custT="1"/>
      <dgm:spPr/>
      <dgm:t>
        <a:bodyPr/>
        <a:lstStyle/>
        <a:p>
          <a:pPr rtl="0"/>
          <a:r>
            <a:rPr lang="tr-TR" sz="2400" dirty="0" smtClean="0">
              <a:solidFill>
                <a:schemeClr val="tx1"/>
              </a:solidFill>
            </a:rPr>
            <a:t>Marangozluk eğitimi</a:t>
          </a:r>
          <a:endParaRPr lang="tr-TR" sz="2400" dirty="0">
            <a:solidFill>
              <a:schemeClr val="tx1"/>
            </a:solidFill>
          </a:endParaRPr>
        </a:p>
      </dgm:t>
    </dgm:pt>
    <dgm:pt modelId="{90E71B6B-1DB0-4BFE-A953-C42AD46F593A}" type="parTrans" cxnId="{A37BD14F-BC77-4E01-AE9E-890078081F40}">
      <dgm:prSet/>
      <dgm:spPr/>
      <dgm:t>
        <a:bodyPr/>
        <a:lstStyle/>
        <a:p>
          <a:endParaRPr lang="tr-TR" sz="4000">
            <a:solidFill>
              <a:schemeClr val="tx1"/>
            </a:solidFill>
          </a:endParaRPr>
        </a:p>
      </dgm:t>
    </dgm:pt>
    <dgm:pt modelId="{2D9229DE-C266-464D-AF63-EDFCA990545A}" type="sibTrans" cxnId="{A37BD14F-BC77-4E01-AE9E-890078081F40}">
      <dgm:prSet/>
      <dgm:spPr/>
      <dgm:t>
        <a:bodyPr/>
        <a:lstStyle/>
        <a:p>
          <a:endParaRPr lang="tr-TR" sz="4000">
            <a:solidFill>
              <a:schemeClr val="tx1"/>
            </a:solidFill>
          </a:endParaRPr>
        </a:p>
      </dgm:t>
    </dgm:pt>
    <dgm:pt modelId="{EF97644D-3813-4BD2-9DBE-03F39D984401}">
      <dgm:prSet custT="1"/>
      <dgm:spPr/>
      <dgm:t>
        <a:bodyPr/>
        <a:lstStyle/>
        <a:p>
          <a:pPr rtl="0"/>
          <a:r>
            <a:rPr lang="tr-TR" sz="2400" dirty="0" smtClean="0">
              <a:solidFill>
                <a:schemeClr val="tx1"/>
              </a:solidFill>
            </a:rPr>
            <a:t>Altın/gümüş işlemeciliği veya mücevher kutusu </a:t>
          </a:r>
          <a:r>
            <a:rPr lang="tr-TR" sz="2400" dirty="0" smtClean="0">
              <a:solidFill>
                <a:schemeClr val="tx1"/>
              </a:solidFill>
            </a:rPr>
            <a:t>yapımı </a:t>
          </a:r>
          <a:r>
            <a:rPr lang="tr-TR" sz="2400" dirty="0" smtClean="0">
              <a:solidFill>
                <a:schemeClr val="tx1"/>
              </a:solidFill>
            </a:rPr>
            <a:t>kursu</a:t>
          </a:r>
          <a:endParaRPr lang="tr-TR" sz="2400" dirty="0">
            <a:solidFill>
              <a:schemeClr val="tx1"/>
            </a:solidFill>
          </a:endParaRPr>
        </a:p>
      </dgm:t>
    </dgm:pt>
    <dgm:pt modelId="{613DC753-B583-4EB5-9D6B-C2EE5E6A9B54}" type="parTrans" cxnId="{6F60F64C-800E-4E8A-A320-DAF72987478E}">
      <dgm:prSet/>
      <dgm:spPr/>
      <dgm:t>
        <a:bodyPr/>
        <a:lstStyle/>
        <a:p>
          <a:endParaRPr lang="tr-TR" sz="4000">
            <a:solidFill>
              <a:schemeClr val="tx1"/>
            </a:solidFill>
          </a:endParaRPr>
        </a:p>
      </dgm:t>
    </dgm:pt>
    <dgm:pt modelId="{7EE43E5C-6416-4BE6-9CD3-F092EC9D210C}" type="sibTrans" cxnId="{6F60F64C-800E-4E8A-A320-DAF72987478E}">
      <dgm:prSet/>
      <dgm:spPr/>
      <dgm:t>
        <a:bodyPr/>
        <a:lstStyle/>
        <a:p>
          <a:endParaRPr lang="tr-TR" sz="4000">
            <a:solidFill>
              <a:schemeClr val="tx1"/>
            </a:solidFill>
          </a:endParaRPr>
        </a:p>
      </dgm:t>
    </dgm:pt>
    <dgm:pt modelId="{560261EB-57E6-475E-906D-283E8D63A0B6}">
      <dgm:prSet custT="1"/>
      <dgm:spPr/>
      <dgm:t>
        <a:bodyPr/>
        <a:lstStyle/>
        <a:p>
          <a:pPr rtl="0"/>
          <a:r>
            <a:rPr lang="tr-TR" sz="2400" dirty="0" smtClean="0">
              <a:solidFill>
                <a:schemeClr val="tx1"/>
              </a:solidFill>
            </a:rPr>
            <a:t>Hazır giyim sektörüne ara eleman yetiştirme kursu</a:t>
          </a:r>
          <a:endParaRPr lang="tr-TR" sz="2400" dirty="0">
            <a:solidFill>
              <a:schemeClr val="tx1"/>
            </a:solidFill>
          </a:endParaRPr>
        </a:p>
      </dgm:t>
    </dgm:pt>
    <dgm:pt modelId="{B6D7A57D-C234-4E52-979B-731E6E5F4969}" type="parTrans" cxnId="{73DC24EC-1411-4E16-B1EE-EA8FFC609F95}">
      <dgm:prSet/>
      <dgm:spPr/>
      <dgm:t>
        <a:bodyPr/>
        <a:lstStyle/>
        <a:p>
          <a:endParaRPr lang="tr-TR" sz="4000">
            <a:solidFill>
              <a:schemeClr val="tx1"/>
            </a:solidFill>
          </a:endParaRPr>
        </a:p>
      </dgm:t>
    </dgm:pt>
    <dgm:pt modelId="{04C57B57-7F66-47AA-8F6B-67927B6448D4}" type="sibTrans" cxnId="{73DC24EC-1411-4E16-B1EE-EA8FFC609F95}">
      <dgm:prSet/>
      <dgm:spPr/>
      <dgm:t>
        <a:bodyPr/>
        <a:lstStyle/>
        <a:p>
          <a:endParaRPr lang="tr-TR" sz="4000">
            <a:solidFill>
              <a:schemeClr val="tx1"/>
            </a:solidFill>
          </a:endParaRPr>
        </a:p>
      </dgm:t>
    </dgm:pt>
    <dgm:pt modelId="{4FE326A3-79EE-4060-A5D2-254AD801190A}">
      <dgm:prSet custT="1"/>
      <dgm:spPr/>
      <dgm:t>
        <a:bodyPr/>
        <a:lstStyle/>
        <a:p>
          <a:pPr rtl="0"/>
          <a:r>
            <a:rPr lang="tr-TR" sz="2400" dirty="0" smtClean="0">
              <a:solidFill>
                <a:schemeClr val="tx1"/>
              </a:solidFill>
            </a:rPr>
            <a:t>Kuaför, epilasyon, cilt bakım kursu</a:t>
          </a:r>
          <a:endParaRPr lang="tr-TR" sz="2400" dirty="0">
            <a:solidFill>
              <a:schemeClr val="tx1"/>
            </a:solidFill>
          </a:endParaRPr>
        </a:p>
      </dgm:t>
    </dgm:pt>
    <dgm:pt modelId="{12F10D68-747C-4A1E-AD08-E0DE5B8BCA03}" type="parTrans" cxnId="{B56C01BD-C90A-4209-884B-CF0945C5C5C8}">
      <dgm:prSet/>
      <dgm:spPr/>
      <dgm:t>
        <a:bodyPr/>
        <a:lstStyle/>
        <a:p>
          <a:endParaRPr lang="tr-TR" sz="4000">
            <a:solidFill>
              <a:schemeClr val="tx1"/>
            </a:solidFill>
          </a:endParaRPr>
        </a:p>
      </dgm:t>
    </dgm:pt>
    <dgm:pt modelId="{6B9E7DD7-FB25-4067-BB5C-25BF745AB6F3}" type="sibTrans" cxnId="{B56C01BD-C90A-4209-884B-CF0945C5C5C8}">
      <dgm:prSet/>
      <dgm:spPr/>
      <dgm:t>
        <a:bodyPr/>
        <a:lstStyle/>
        <a:p>
          <a:endParaRPr lang="tr-TR" sz="4000">
            <a:solidFill>
              <a:schemeClr val="tx1"/>
            </a:solidFill>
          </a:endParaRPr>
        </a:p>
      </dgm:t>
    </dgm:pt>
    <dgm:pt modelId="{292D5154-F7EB-4AF9-A1BA-8E9CA6B2F910}" type="pres">
      <dgm:prSet presAssocID="{6FB93C98-75C6-458C-9F25-FA3BBE3CEBAB}" presName="linear" presStyleCnt="0">
        <dgm:presLayoutVars>
          <dgm:animLvl val="lvl"/>
          <dgm:resizeHandles val="exact"/>
        </dgm:presLayoutVars>
      </dgm:prSet>
      <dgm:spPr/>
      <dgm:t>
        <a:bodyPr/>
        <a:lstStyle/>
        <a:p>
          <a:endParaRPr lang="tr-TR"/>
        </a:p>
      </dgm:t>
    </dgm:pt>
    <dgm:pt modelId="{64C48C4A-1874-460A-A167-8D7A251C6DF3}" type="pres">
      <dgm:prSet presAssocID="{CA42F6A8-7EAB-4B55-BEAE-AF2FE5F29D96}" presName="parentText" presStyleLbl="node1" presStyleIdx="0" presStyleCnt="8" custScaleY="134541" custLinFactNeighborX="901" custLinFactNeighborY="20255">
        <dgm:presLayoutVars>
          <dgm:chMax val="0"/>
          <dgm:bulletEnabled val="1"/>
        </dgm:presLayoutVars>
      </dgm:prSet>
      <dgm:spPr/>
      <dgm:t>
        <a:bodyPr/>
        <a:lstStyle/>
        <a:p>
          <a:endParaRPr lang="tr-TR"/>
        </a:p>
      </dgm:t>
    </dgm:pt>
    <dgm:pt modelId="{6F48895C-D22A-4BBB-AF84-88A77AC480F1}" type="pres">
      <dgm:prSet presAssocID="{0E87074E-07F4-4393-85E0-503972C7B7CC}" presName="spacer" presStyleCnt="0"/>
      <dgm:spPr/>
      <dgm:t>
        <a:bodyPr/>
        <a:lstStyle/>
        <a:p>
          <a:endParaRPr lang="tr-TR"/>
        </a:p>
      </dgm:t>
    </dgm:pt>
    <dgm:pt modelId="{03F29E5E-7DB4-4315-AC67-44E3094E7051}" type="pres">
      <dgm:prSet presAssocID="{E48F9896-84EF-4874-A095-4FB6A60AF61D}" presName="parentText" presStyleLbl="node1" presStyleIdx="1" presStyleCnt="8">
        <dgm:presLayoutVars>
          <dgm:chMax val="0"/>
          <dgm:bulletEnabled val="1"/>
        </dgm:presLayoutVars>
      </dgm:prSet>
      <dgm:spPr/>
      <dgm:t>
        <a:bodyPr/>
        <a:lstStyle/>
        <a:p>
          <a:endParaRPr lang="tr-TR"/>
        </a:p>
      </dgm:t>
    </dgm:pt>
    <dgm:pt modelId="{C3A774AE-33B7-47BC-B9EA-991A36E2E0AA}" type="pres">
      <dgm:prSet presAssocID="{34E41992-8896-47C8-B876-8A9803BE4D33}" presName="spacer" presStyleCnt="0"/>
      <dgm:spPr/>
      <dgm:t>
        <a:bodyPr/>
        <a:lstStyle/>
        <a:p>
          <a:endParaRPr lang="tr-TR"/>
        </a:p>
      </dgm:t>
    </dgm:pt>
    <dgm:pt modelId="{0B1B323E-B1F1-46A8-B9C7-EFD5875FF29E}" type="pres">
      <dgm:prSet presAssocID="{0C2F13EB-944A-47B2-B674-BEE176BBB07C}" presName="parentText" presStyleLbl="node1" presStyleIdx="2" presStyleCnt="8">
        <dgm:presLayoutVars>
          <dgm:chMax val="0"/>
          <dgm:bulletEnabled val="1"/>
        </dgm:presLayoutVars>
      </dgm:prSet>
      <dgm:spPr/>
      <dgm:t>
        <a:bodyPr/>
        <a:lstStyle/>
        <a:p>
          <a:endParaRPr lang="tr-TR"/>
        </a:p>
      </dgm:t>
    </dgm:pt>
    <dgm:pt modelId="{681818B6-AC46-4A5C-9F41-B11434BB4B5A}" type="pres">
      <dgm:prSet presAssocID="{987A769C-FF13-4A83-9D0A-BEF3BBF3F20F}" presName="spacer" presStyleCnt="0"/>
      <dgm:spPr/>
      <dgm:t>
        <a:bodyPr/>
        <a:lstStyle/>
        <a:p>
          <a:endParaRPr lang="tr-TR"/>
        </a:p>
      </dgm:t>
    </dgm:pt>
    <dgm:pt modelId="{36A87C78-D03E-4E55-8057-40CF3EF167D5}" type="pres">
      <dgm:prSet presAssocID="{441C30FB-C662-4F35-8923-6E8707771464}" presName="parentText" presStyleLbl="node1" presStyleIdx="3" presStyleCnt="8">
        <dgm:presLayoutVars>
          <dgm:chMax val="0"/>
          <dgm:bulletEnabled val="1"/>
        </dgm:presLayoutVars>
      </dgm:prSet>
      <dgm:spPr/>
      <dgm:t>
        <a:bodyPr/>
        <a:lstStyle/>
        <a:p>
          <a:endParaRPr lang="tr-TR"/>
        </a:p>
      </dgm:t>
    </dgm:pt>
    <dgm:pt modelId="{FF9471B6-F1D5-48E8-BD80-EB33C1D6AC80}" type="pres">
      <dgm:prSet presAssocID="{0BD50DA0-91BC-4C6B-B360-9110042FF5EB}" presName="spacer" presStyleCnt="0"/>
      <dgm:spPr/>
      <dgm:t>
        <a:bodyPr/>
        <a:lstStyle/>
        <a:p>
          <a:endParaRPr lang="tr-TR"/>
        </a:p>
      </dgm:t>
    </dgm:pt>
    <dgm:pt modelId="{9AF72CA4-A03E-49C1-9E3F-3E2DE40FAC6E}" type="pres">
      <dgm:prSet presAssocID="{31B60768-D172-4B29-B6D9-5F2DCAB03576}" presName="parentText" presStyleLbl="node1" presStyleIdx="4" presStyleCnt="8">
        <dgm:presLayoutVars>
          <dgm:chMax val="0"/>
          <dgm:bulletEnabled val="1"/>
        </dgm:presLayoutVars>
      </dgm:prSet>
      <dgm:spPr/>
      <dgm:t>
        <a:bodyPr/>
        <a:lstStyle/>
        <a:p>
          <a:endParaRPr lang="tr-TR"/>
        </a:p>
      </dgm:t>
    </dgm:pt>
    <dgm:pt modelId="{7FED6CCE-4801-4B48-A06F-45FD186BB588}" type="pres">
      <dgm:prSet presAssocID="{2D9229DE-C266-464D-AF63-EDFCA990545A}" presName="spacer" presStyleCnt="0"/>
      <dgm:spPr/>
      <dgm:t>
        <a:bodyPr/>
        <a:lstStyle/>
        <a:p>
          <a:endParaRPr lang="tr-TR"/>
        </a:p>
      </dgm:t>
    </dgm:pt>
    <dgm:pt modelId="{9BE12448-C1AD-46D4-9ED2-B31D9C55206E}" type="pres">
      <dgm:prSet presAssocID="{EF97644D-3813-4BD2-9DBE-03F39D984401}" presName="parentText" presStyleLbl="node1" presStyleIdx="5" presStyleCnt="8">
        <dgm:presLayoutVars>
          <dgm:chMax val="0"/>
          <dgm:bulletEnabled val="1"/>
        </dgm:presLayoutVars>
      </dgm:prSet>
      <dgm:spPr/>
      <dgm:t>
        <a:bodyPr/>
        <a:lstStyle/>
        <a:p>
          <a:endParaRPr lang="tr-TR"/>
        </a:p>
      </dgm:t>
    </dgm:pt>
    <dgm:pt modelId="{F1CF2BD3-133B-4F13-ABA4-4B6F43E8528C}" type="pres">
      <dgm:prSet presAssocID="{7EE43E5C-6416-4BE6-9CD3-F092EC9D210C}" presName="spacer" presStyleCnt="0"/>
      <dgm:spPr/>
      <dgm:t>
        <a:bodyPr/>
        <a:lstStyle/>
        <a:p>
          <a:endParaRPr lang="tr-TR"/>
        </a:p>
      </dgm:t>
    </dgm:pt>
    <dgm:pt modelId="{98FB8485-F6C9-42BA-8ECB-545F1A94C37D}" type="pres">
      <dgm:prSet presAssocID="{560261EB-57E6-475E-906D-283E8D63A0B6}" presName="parentText" presStyleLbl="node1" presStyleIdx="6" presStyleCnt="8">
        <dgm:presLayoutVars>
          <dgm:chMax val="0"/>
          <dgm:bulletEnabled val="1"/>
        </dgm:presLayoutVars>
      </dgm:prSet>
      <dgm:spPr/>
      <dgm:t>
        <a:bodyPr/>
        <a:lstStyle/>
        <a:p>
          <a:endParaRPr lang="tr-TR"/>
        </a:p>
      </dgm:t>
    </dgm:pt>
    <dgm:pt modelId="{818AB288-51BE-4B9E-BDB1-F4FA5A6E4F2C}" type="pres">
      <dgm:prSet presAssocID="{04C57B57-7F66-47AA-8F6B-67927B6448D4}" presName="spacer" presStyleCnt="0"/>
      <dgm:spPr/>
      <dgm:t>
        <a:bodyPr/>
        <a:lstStyle/>
        <a:p>
          <a:endParaRPr lang="tr-TR"/>
        </a:p>
      </dgm:t>
    </dgm:pt>
    <dgm:pt modelId="{06DE2903-90A9-4E35-B692-050421A7C72A}" type="pres">
      <dgm:prSet presAssocID="{4FE326A3-79EE-4060-A5D2-254AD801190A}" presName="parentText" presStyleLbl="node1" presStyleIdx="7" presStyleCnt="8" custLinFactY="-10812" custLinFactNeighborX="-901" custLinFactNeighborY="-100000">
        <dgm:presLayoutVars>
          <dgm:chMax val="0"/>
          <dgm:bulletEnabled val="1"/>
        </dgm:presLayoutVars>
      </dgm:prSet>
      <dgm:spPr/>
      <dgm:t>
        <a:bodyPr/>
        <a:lstStyle/>
        <a:p>
          <a:endParaRPr lang="tr-TR"/>
        </a:p>
      </dgm:t>
    </dgm:pt>
  </dgm:ptLst>
  <dgm:cxnLst>
    <dgm:cxn modelId="{E2731666-BB2D-44AF-93EB-1C10F6006BA3}" type="presOf" srcId="{560261EB-57E6-475E-906D-283E8D63A0B6}" destId="{98FB8485-F6C9-42BA-8ECB-545F1A94C37D}" srcOrd="0" destOrd="0" presId="urn:microsoft.com/office/officeart/2005/8/layout/vList2"/>
    <dgm:cxn modelId="{A4C8483A-FED1-4F9A-8696-FC8520362EB1}" type="presOf" srcId="{4FE326A3-79EE-4060-A5D2-254AD801190A}" destId="{06DE2903-90A9-4E35-B692-050421A7C72A}" srcOrd="0" destOrd="0" presId="urn:microsoft.com/office/officeart/2005/8/layout/vList2"/>
    <dgm:cxn modelId="{6A49D09F-3438-49E9-8869-B6546293190E}" type="presOf" srcId="{E48F9896-84EF-4874-A095-4FB6A60AF61D}" destId="{03F29E5E-7DB4-4315-AC67-44E3094E7051}" srcOrd="0" destOrd="0" presId="urn:microsoft.com/office/officeart/2005/8/layout/vList2"/>
    <dgm:cxn modelId="{20915C7A-4D4E-4F9F-91A8-FE0D39AC155E}" type="presOf" srcId="{0C2F13EB-944A-47B2-B674-BEE176BBB07C}" destId="{0B1B323E-B1F1-46A8-B9C7-EFD5875FF29E}" srcOrd="0" destOrd="0" presId="urn:microsoft.com/office/officeart/2005/8/layout/vList2"/>
    <dgm:cxn modelId="{058EF1D9-6C3E-4E2A-A4A5-1882C5E19823}" srcId="{6FB93C98-75C6-458C-9F25-FA3BBE3CEBAB}" destId="{441C30FB-C662-4F35-8923-6E8707771464}" srcOrd="3" destOrd="0" parTransId="{6A3EA82F-306B-4F0D-954D-91A5B19F0F0B}" sibTransId="{0BD50DA0-91BC-4C6B-B360-9110042FF5EB}"/>
    <dgm:cxn modelId="{C2968266-E4AB-4F25-B790-DD55ABD2C571}" srcId="{6FB93C98-75C6-458C-9F25-FA3BBE3CEBAB}" destId="{CA42F6A8-7EAB-4B55-BEAE-AF2FE5F29D96}" srcOrd="0" destOrd="0" parTransId="{A08826CF-49FD-4D23-B1D4-1F0B58EE7272}" sibTransId="{0E87074E-07F4-4393-85E0-503972C7B7CC}"/>
    <dgm:cxn modelId="{A37BD14F-BC77-4E01-AE9E-890078081F40}" srcId="{6FB93C98-75C6-458C-9F25-FA3BBE3CEBAB}" destId="{31B60768-D172-4B29-B6D9-5F2DCAB03576}" srcOrd="4" destOrd="0" parTransId="{90E71B6B-1DB0-4BFE-A953-C42AD46F593A}" sibTransId="{2D9229DE-C266-464D-AF63-EDFCA990545A}"/>
    <dgm:cxn modelId="{F008F13A-A212-45F7-9CBB-B356D476B7E5}" type="presOf" srcId="{EF97644D-3813-4BD2-9DBE-03F39D984401}" destId="{9BE12448-C1AD-46D4-9ED2-B31D9C55206E}" srcOrd="0" destOrd="0" presId="urn:microsoft.com/office/officeart/2005/8/layout/vList2"/>
    <dgm:cxn modelId="{CD751BA9-760E-482B-A082-1043BE133F88}" type="presOf" srcId="{441C30FB-C662-4F35-8923-6E8707771464}" destId="{36A87C78-D03E-4E55-8057-40CF3EF167D5}" srcOrd="0" destOrd="0" presId="urn:microsoft.com/office/officeart/2005/8/layout/vList2"/>
    <dgm:cxn modelId="{242889FB-D17C-42B2-B879-845430F6C44B}" type="presOf" srcId="{6FB93C98-75C6-458C-9F25-FA3BBE3CEBAB}" destId="{292D5154-F7EB-4AF9-A1BA-8E9CA6B2F910}" srcOrd="0" destOrd="0" presId="urn:microsoft.com/office/officeart/2005/8/layout/vList2"/>
    <dgm:cxn modelId="{6F60F64C-800E-4E8A-A320-DAF72987478E}" srcId="{6FB93C98-75C6-458C-9F25-FA3BBE3CEBAB}" destId="{EF97644D-3813-4BD2-9DBE-03F39D984401}" srcOrd="5" destOrd="0" parTransId="{613DC753-B583-4EB5-9D6B-C2EE5E6A9B54}" sibTransId="{7EE43E5C-6416-4BE6-9CD3-F092EC9D210C}"/>
    <dgm:cxn modelId="{B56C01BD-C90A-4209-884B-CF0945C5C5C8}" srcId="{6FB93C98-75C6-458C-9F25-FA3BBE3CEBAB}" destId="{4FE326A3-79EE-4060-A5D2-254AD801190A}" srcOrd="7" destOrd="0" parTransId="{12F10D68-747C-4A1E-AD08-E0DE5B8BCA03}" sibTransId="{6B9E7DD7-FB25-4067-BB5C-25BF745AB6F3}"/>
    <dgm:cxn modelId="{73DC24EC-1411-4E16-B1EE-EA8FFC609F95}" srcId="{6FB93C98-75C6-458C-9F25-FA3BBE3CEBAB}" destId="{560261EB-57E6-475E-906D-283E8D63A0B6}" srcOrd="6" destOrd="0" parTransId="{B6D7A57D-C234-4E52-979B-731E6E5F4969}" sibTransId="{04C57B57-7F66-47AA-8F6B-67927B6448D4}"/>
    <dgm:cxn modelId="{0518B4AB-D159-44B4-BCD3-D4542C02F85C}" srcId="{6FB93C98-75C6-458C-9F25-FA3BBE3CEBAB}" destId="{E48F9896-84EF-4874-A095-4FB6A60AF61D}" srcOrd="1" destOrd="0" parTransId="{8CE11E35-DEC5-4549-B465-2BC39780E6CB}" sibTransId="{34E41992-8896-47C8-B876-8A9803BE4D33}"/>
    <dgm:cxn modelId="{62C06352-C541-41F1-8721-74BAC9E0780D}" type="presOf" srcId="{CA42F6A8-7EAB-4B55-BEAE-AF2FE5F29D96}" destId="{64C48C4A-1874-460A-A167-8D7A251C6DF3}" srcOrd="0" destOrd="0" presId="urn:microsoft.com/office/officeart/2005/8/layout/vList2"/>
    <dgm:cxn modelId="{CE75C6C6-BCD6-490C-8505-E9A1AABD7EDE}" type="presOf" srcId="{31B60768-D172-4B29-B6D9-5F2DCAB03576}" destId="{9AF72CA4-A03E-49C1-9E3F-3E2DE40FAC6E}" srcOrd="0" destOrd="0" presId="urn:microsoft.com/office/officeart/2005/8/layout/vList2"/>
    <dgm:cxn modelId="{3F4C0F0E-E598-4861-859C-DB6556FD2C1E}" srcId="{6FB93C98-75C6-458C-9F25-FA3BBE3CEBAB}" destId="{0C2F13EB-944A-47B2-B674-BEE176BBB07C}" srcOrd="2" destOrd="0" parTransId="{7267081F-0BF9-4225-A8F2-23F72418332B}" sibTransId="{987A769C-FF13-4A83-9D0A-BEF3BBF3F20F}"/>
    <dgm:cxn modelId="{C8167F5F-B265-4FBF-9FB0-5F64E253CD18}" type="presParOf" srcId="{292D5154-F7EB-4AF9-A1BA-8E9CA6B2F910}" destId="{64C48C4A-1874-460A-A167-8D7A251C6DF3}" srcOrd="0" destOrd="0" presId="urn:microsoft.com/office/officeart/2005/8/layout/vList2"/>
    <dgm:cxn modelId="{3ADD8F88-5E90-4479-8F6A-463A19656AEC}" type="presParOf" srcId="{292D5154-F7EB-4AF9-A1BA-8E9CA6B2F910}" destId="{6F48895C-D22A-4BBB-AF84-88A77AC480F1}" srcOrd="1" destOrd="0" presId="urn:microsoft.com/office/officeart/2005/8/layout/vList2"/>
    <dgm:cxn modelId="{827D0318-304B-4D72-9D06-E6825B6B0D5C}" type="presParOf" srcId="{292D5154-F7EB-4AF9-A1BA-8E9CA6B2F910}" destId="{03F29E5E-7DB4-4315-AC67-44E3094E7051}" srcOrd="2" destOrd="0" presId="urn:microsoft.com/office/officeart/2005/8/layout/vList2"/>
    <dgm:cxn modelId="{06D1BD4C-91A5-448A-BB0D-74EEBAF81A1C}" type="presParOf" srcId="{292D5154-F7EB-4AF9-A1BA-8E9CA6B2F910}" destId="{C3A774AE-33B7-47BC-B9EA-991A36E2E0AA}" srcOrd="3" destOrd="0" presId="urn:microsoft.com/office/officeart/2005/8/layout/vList2"/>
    <dgm:cxn modelId="{CB0165E0-BE1B-4CC2-B248-CEC7C6A47374}" type="presParOf" srcId="{292D5154-F7EB-4AF9-A1BA-8E9CA6B2F910}" destId="{0B1B323E-B1F1-46A8-B9C7-EFD5875FF29E}" srcOrd="4" destOrd="0" presId="urn:microsoft.com/office/officeart/2005/8/layout/vList2"/>
    <dgm:cxn modelId="{81A6AEF9-3B46-4DDD-9B5A-91232AFCB13F}" type="presParOf" srcId="{292D5154-F7EB-4AF9-A1BA-8E9CA6B2F910}" destId="{681818B6-AC46-4A5C-9F41-B11434BB4B5A}" srcOrd="5" destOrd="0" presId="urn:microsoft.com/office/officeart/2005/8/layout/vList2"/>
    <dgm:cxn modelId="{F29B2C85-A8AA-4591-8C28-D9BD3A4782C4}" type="presParOf" srcId="{292D5154-F7EB-4AF9-A1BA-8E9CA6B2F910}" destId="{36A87C78-D03E-4E55-8057-40CF3EF167D5}" srcOrd="6" destOrd="0" presId="urn:microsoft.com/office/officeart/2005/8/layout/vList2"/>
    <dgm:cxn modelId="{F5576934-C79E-40CB-ADDA-8F4D74736C60}" type="presParOf" srcId="{292D5154-F7EB-4AF9-A1BA-8E9CA6B2F910}" destId="{FF9471B6-F1D5-48E8-BD80-EB33C1D6AC80}" srcOrd="7" destOrd="0" presId="urn:microsoft.com/office/officeart/2005/8/layout/vList2"/>
    <dgm:cxn modelId="{EBDC785B-8ADF-40E6-886E-275C0244B768}" type="presParOf" srcId="{292D5154-F7EB-4AF9-A1BA-8E9CA6B2F910}" destId="{9AF72CA4-A03E-49C1-9E3F-3E2DE40FAC6E}" srcOrd="8" destOrd="0" presId="urn:microsoft.com/office/officeart/2005/8/layout/vList2"/>
    <dgm:cxn modelId="{180550CF-D903-4002-9F20-57335EA1B128}" type="presParOf" srcId="{292D5154-F7EB-4AF9-A1BA-8E9CA6B2F910}" destId="{7FED6CCE-4801-4B48-A06F-45FD186BB588}" srcOrd="9" destOrd="0" presId="urn:microsoft.com/office/officeart/2005/8/layout/vList2"/>
    <dgm:cxn modelId="{7BBE98F2-61FD-4FEB-9C11-7FD58180F555}" type="presParOf" srcId="{292D5154-F7EB-4AF9-A1BA-8E9CA6B2F910}" destId="{9BE12448-C1AD-46D4-9ED2-B31D9C55206E}" srcOrd="10" destOrd="0" presId="urn:microsoft.com/office/officeart/2005/8/layout/vList2"/>
    <dgm:cxn modelId="{B569CCCD-3D93-472A-A07B-B762851CD6AD}" type="presParOf" srcId="{292D5154-F7EB-4AF9-A1BA-8E9CA6B2F910}" destId="{F1CF2BD3-133B-4F13-ABA4-4B6F43E8528C}" srcOrd="11" destOrd="0" presId="urn:microsoft.com/office/officeart/2005/8/layout/vList2"/>
    <dgm:cxn modelId="{17700D30-BEDA-44EA-85B5-E4875509D3B4}" type="presParOf" srcId="{292D5154-F7EB-4AF9-A1BA-8E9CA6B2F910}" destId="{98FB8485-F6C9-42BA-8ECB-545F1A94C37D}" srcOrd="12" destOrd="0" presId="urn:microsoft.com/office/officeart/2005/8/layout/vList2"/>
    <dgm:cxn modelId="{4667A38B-815E-4C48-9752-91C148957736}" type="presParOf" srcId="{292D5154-F7EB-4AF9-A1BA-8E9CA6B2F910}" destId="{818AB288-51BE-4B9E-BDB1-F4FA5A6E4F2C}" srcOrd="13" destOrd="0" presId="urn:microsoft.com/office/officeart/2005/8/layout/vList2"/>
    <dgm:cxn modelId="{286C4D03-6C05-4449-8A40-9C82210C5F06}" type="presParOf" srcId="{292D5154-F7EB-4AF9-A1BA-8E9CA6B2F910}" destId="{06DE2903-90A9-4E35-B692-050421A7C72A}" srcOrd="1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09E0F40-61E7-4F8C-9294-0E25D900C2D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95A54791-013B-406A-83CE-3B88AFA51C3B}">
      <dgm:prSet custT="1">
        <dgm:style>
          <a:lnRef idx="1">
            <a:schemeClr val="accent2"/>
          </a:lnRef>
          <a:fillRef idx="2">
            <a:schemeClr val="accent2"/>
          </a:fillRef>
          <a:effectRef idx="1">
            <a:schemeClr val="accent2"/>
          </a:effectRef>
          <a:fontRef idx="minor">
            <a:schemeClr val="dk1"/>
          </a:fontRef>
        </dgm:style>
      </dgm:prSet>
      <dgm:spPr>
        <a:noFill/>
      </dgm:spPr>
      <dgm:t>
        <a:bodyPr/>
        <a:lstStyle/>
        <a:p>
          <a:pPr algn="ctr" rtl="0"/>
          <a:r>
            <a:rPr lang="tr-TR" sz="3200" b="1" dirty="0" smtClean="0">
              <a:solidFill>
                <a:schemeClr val="bg1"/>
              </a:solidFill>
              <a:effectLst/>
            </a:rPr>
            <a:t>ÖRNEK PROJE KONULARI (İSTİHDAM)</a:t>
          </a:r>
          <a:endParaRPr lang="tr-TR" sz="3200" b="1" dirty="0">
            <a:solidFill>
              <a:schemeClr val="bg1"/>
            </a:solidFill>
            <a:effectLst/>
          </a:endParaRPr>
        </a:p>
      </dgm:t>
    </dgm:pt>
    <dgm:pt modelId="{73F34C99-BE5C-4F02-ABD1-460709722D8C}" type="parTrans" cxnId="{F4DB3BE3-BBD1-407E-8E91-5A96112A733F}">
      <dgm:prSet/>
      <dgm:spPr/>
      <dgm:t>
        <a:bodyPr/>
        <a:lstStyle/>
        <a:p>
          <a:endParaRPr lang="tr-TR"/>
        </a:p>
      </dgm:t>
    </dgm:pt>
    <dgm:pt modelId="{6D7C3DC7-EB2A-4DBA-A290-AE315C057BD2}" type="sibTrans" cxnId="{F4DB3BE3-BBD1-407E-8E91-5A96112A733F}">
      <dgm:prSet/>
      <dgm:spPr/>
      <dgm:t>
        <a:bodyPr/>
        <a:lstStyle/>
        <a:p>
          <a:endParaRPr lang="tr-TR"/>
        </a:p>
      </dgm:t>
    </dgm:pt>
    <dgm:pt modelId="{D2FB13AF-249F-4212-89A2-2DB9F0213655}" type="pres">
      <dgm:prSet presAssocID="{E09E0F40-61E7-4F8C-9294-0E25D900C2D1}" presName="linear" presStyleCnt="0">
        <dgm:presLayoutVars>
          <dgm:animLvl val="lvl"/>
          <dgm:resizeHandles val="exact"/>
        </dgm:presLayoutVars>
      </dgm:prSet>
      <dgm:spPr/>
      <dgm:t>
        <a:bodyPr/>
        <a:lstStyle/>
        <a:p>
          <a:endParaRPr lang="tr-TR"/>
        </a:p>
      </dgm:t>
    </dgm:pt>
    <dgm:pt modelId="{FD626923-3026-4A35-B683-0DA574DB4751}" type="pres">
      <dgm:prSet presAssocID="{95A54791-013B-406A-83CE-3B88AFA51C3B}" presName="parentText" presStyleLbl="node1" presStyleIdx="0" presStyleCnt="1" custScaleX="76419" custScaleY="49009" custLinFactNeighborX="3743" custLinFactNeighborY="-1337">
        <dgm:presLayoutVars>
          <dgm:chMax val="0"/>
          <dgm:bulletEnabled val="1"/>
        </dgm:presLayoutVars>
      </dgm:prSet>
      <dgm:spPr/>
      <dgm:t>
        <a:bodyPr/>
        <a:lstStyle/>
        <a:p>
          <a:endParaRPr lang="tr-TR"/>
        </a:p>
      </dgm:t>
    </dgm:pt>
  </dgm:ptLst>
  <dgm:cxnLst>
    <dgm:cxn modelId="{A7649693-A645-426E-9A87-B458A0176279}" type="presOf" srcId="{95A54791-013B-406A-83CE-3B88AFA51C3B}" destId="{FD626923-3026-4A35-B683-0DA574DB4751}" srcOrd="0" destOrd="0" presId="urn:microsoft.com/office/officeart/2005/8/layout/vList2"/>
    <dgm:cxn modelId="{F4DB3BE3-BBD1-407E-8E91-5A96112A733F}" srcId="{E09E0F40-61E7-4F8C-9294-0E25D900C2D1}" destId="{95A54791-013B-406A-83CE-3B88AFA51C3B}" srcOrd="0" destOrd="0" parTransId="{73F34C99-BE5C-4F02-ABD1-460709722D8C}" sibTransId="{6D7C3DC7-EB2A-4DBA-A290-AE315C057BD2}"/>
    <dgm:cxn modelId="{B4B18415-7CA0-420C-AD31-795B678AB04B}" type="presOf" srcId="{E09E0F40-61E7-4F8C-9294-0E25D900C2D1}" destId="{D2FB13AF-249F-4212-89A2-2DB9F0213655}" srcOrd="0" destOrd="0" presId="urn:microsoft.com/office/officeart/2005/8/layout/vList2"/>
    <dgm:cxn modelId="{D03F9F35-8488-4CA7-BF3A-ABCDF47E26DD}" type="presParOf" srcId="{D2FB13AF-249F-4212-89A2-2DB9F0213655}" destId="{FD626923-3026-4A35-B683-0DA574DB4751}" srcOrd="0" destOrd="0" presId="urn:microsoft.com/office/officeart/2005/8/layout/vLis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6FB93C98-75C6-458C-9F25-FA3BBE3CEBAB}"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lang="tr-TR"/>
        </a:p>
      </dgm:t>
    </dgm:pt>
    <dgm:pt modelId="{78522D13-8783-43C5-8D02-0E9578AE916E}">
      <dgm:prSet custT="1"/>
      <dgm:spPr/>
      <dgm:t>
        <a:bodyPr/>
        <a:lstStyle/>
        <a:p>
          <a:pPr rtl="0"/>
          <a:r>
            <a:rPr lang="tr-TR" sz="2400" dirty="0" smtClean="0">
              <a:solidFill>
                <a:schemeClr val="tx1"/>
              </a:solidFill>
            </a:rPr>
            <a:t>CNC operatörlüğü kursu</a:t>
          </a:r>
          <a:endParaRPr lang="tr-TR" sz="2400" dirty="0">
            <a:solidFill>
              <a:schemeClr val="tx1"/>
            </a:solidFill>
          </a:endParaRPr>
        </a:p>
      </dgm:t>
    </dgm:pt>
    <dgm:pt modelId="{DDCC2BDE-6A28-49B4-91EF-8E97C813CA2C}" type="parTrans" cxnId="{24FC238C-A625-42DB-B6B7-39BBE70352C1}">
      <dgm:prSet/>
      <dgm:spPr/>
      <dgm:t>
        <a:bodyPr/>
        <a:lstStyle/>
        <a:p>
          <a:endParaRPr lang="tr-TR" sz="4000">
            <a:solidFill>
              <a:schemeClr val="tx1"/>
            </a:solidFill>
          </a:endParaRPr>
        </a:p>
      </dgm:t>
    </dgm:pt>
    <dgm:pt modelId="{DC59AB1A-F880-4EAB-B19E-72606A87711C}" type="sibTrans" cxnId="{24FC238C-A625-42DB-B6B7-39BBE70352C1}">
      <dgm:prSet/>
      <dgm:spPr/>
      <dgm:t>
        <a:bodyPr/>
        <a:lstStyle/>
        <a:p>
          <a:endParaRPr lang="tr-TR" sz="4000">
            <a:solidFill>
              <a:schemeClr val="tx1"/>
            </a:solidFill>
          </a:endParaRPr>
        </a:p>
      </dgm:t>
    </dgm:pt>
    <dgm:pt modelId="{3B98D616-69BE-4280-9975-3B8304581297}">
      <dgm:prSet custT="1"/>
      <dgm:spPr/>
      <dgm:t>
        <a:bodyPr/>
        <a:lstStyle/>
        <a:p>
          <a:pPr rtl="0"/>
          <a:r>
            <a:rPr lang="tr-TR" sz="2400" dirty="0" smtClean="0">
              <a:solidFill>
                <a:schemeClr val="tx1"/>
              </a:solidFill>
            </a:rPr>
            <a:t>Doğalgaz tesisatçılığı kursu</a:t>
          </a:r>
          <a:endParaRPr lang="tr-TR" sz="2400" dirty="0">
            <a:solidFill>
              <a:schemeClr val="tx1"/>
            </a:solidFill>
          </a:endParaRPr>
        </a:p>
      </dgm:t>
    </dgm:pt>
    <dgm:pt modelId="{5D49B2A5-2F12-4D9E-9F5D-4F3C51013F44}" type="parTrans" cxnId="{C53A6F86-2767-4C63-85A4-E35D37C1F585}">
      <dgm:prSet/>
      <dgm:spPr/>
      <dgm:t>
        <a:bodyPr/>
        <a:lstStyle/>
        <a:p>
          <a:endParaRPr lang="tr-TR" sz="4000">
            <a:solidFill>
              <a:schemeClr val="tx1"/>
            </a:solidFill>
          </a:endParaRPr>
        </a:p>
      </dgm:t>
    </dgm:pt>
    <dgm:pt modelId="{A7ED04FC-5268-443F-A88A-DF2526F8C5A9}" type="sibTrans" cxnId="{C53A6F86-2767-4C63-85A4-E35D37C1F585}">
      <dgm:prSet/>
      <dgm:spPr/>
      <dgm:t>
        <a:bodyPr/>
        <a:lstStyle/>
        <a:p>
          <a:endParaRPr lang="tr-TR" sz="4000">
            <a:solidFill>
              <a:schemeClr val="tx1"/>
            </a:solidFill>
          </a:endParaRPr>
        </a:p>
      </dgm:t>
    </dgm:pt>
    <dgm:pt modelId="{2819289A-B956-4533-A2B2-6DB45DEE5A61}">
      <dgm:prSet custT="1"/>
      <dgm:spPr/>
      <dgm:t>
        <a:bodyPr/>
        <a:lstStyle/>
        <a:p>
          <a:pPr rtl="0"/>
          <a:r>
            <a:rPr lang="tr-TR" sz="2400" dirty="0" smtClean="0">
              <a:solidFill>
                <a:schemeClr val="tx1"/>
              </a:solidFill>
            </a:rPr>
            <a:t>İş makineleri operatörlüğü kursu </a:t>
          </a:r>
          <a:endParaRPr lang="tr-TR" sz="2400" dirty="0">
            <a:solidFill>
              <a:schemeClr val="tx1"/>
            </a:solidFill>
          </a:endParaRPr>
        </a:p>
      </dgm:t>
    </dgm:pt>
    <dgm:pt modelId="{8463152D-8631-42E6-97B2-98BFFF368546}" type="parTrans" cxnId="{7E77811F-0388-4E48-947E-0C03190F47D8}">
      <dgm:prSet/>
      <dgm:spPr/>
      <dgm:t>
        <a:bodyPr/>
        <a:lstStyle/>
        <a:p>
          <a:endParaRPr lang="tr-TR" sz="4000">
            <a:solidFill>
              <a:schemeClr val="tx1"/>
            </a:solidFill>
          </a:endParaRPr>
        </a:p>
      </dgm:t>
    </dgm:pt>
    <dgm:pt modelId="{49894F58-835B-456C-9206-AEADD85ECC2D}" type="sibTrans" cxnId="{7E77811F-0388-4E48-947E-0C03190F47D8}">
      <dgm:prSet/>
      <dgm:spPr/>
      <dgm:t>
        <a:bodyPr/>
        <a:lstStyle/>
        <a:p>
          <a:endParaRPr lang="tr-TR" sz="4000">
            <a:solidFill>
              <a:schemeClr val="tx1"/>
            </a:solidFill>
          </a:endParaRPr>
        </a:p>
      </dgm:t>
    </dgm:pt>
    <dgm:pt modelId="{7F687A9F-30A7-4F8B-B741-6416814978D4}">
      <dgm:prSet custT="1"/>
      <dgm:spPr/>
      <dgm:t>
        <a:bodyPr/>
        <a:lstStyle/>
        <a:p>
          <a:pPr rtl="0"/>
          <a:r>
            <a:rPr lang="tr-TR" sz="2400" dirty="0" smtClean="0">
              <a:solidFill>
                <a:schemeClr val="tx1"/>
              </a:solidFill>
            </a:rPr>
            <a:t>Bilgisayarlı çizim ve tasarım kursu</a:t>
          </a:r>
          <a:endParaRPr lang="tr-TR" sz="2400" dirty="0">
            <a:solidFill>
              <a:schemeClr val="tx1"/>
            </a:solidFill>
          </a:endParaRPr>
        </a:p>
      </dgm:t>
    </dgm:pt>
    <dgm:pt modelId="{7FA8BE24-2506-4C95-85F1-62F2CF2A8F70}" type="parTrans" cxnId="{4CD54729-075D-40A1-9FCF-630FA7B93914}">
      <dgm:prSet/>
      <dgm:spPr/>
      <dgm:t>
        <a:bodyPr/>
        <a:lstStyle/>
        <a:p>
          <a:endParaRPr lang="tr-TR" sz="4000">
            <a:solidFill>
              <a:schemeClr val="tx1"/>
            </a:solidFill>
          </a:endParaRPr>
        </a:p>
      </dgm:t>
    </dgm:pt>
    <dgm:pt modelId="{5C6EC8D8-4C3E-484F-9AE0-894F09BC2F58}" type="sibTrans" cxnId="{4CD54729-075D-40A1-9FCF-630FA7B93914}">
      <dgm:prSet/>
      <dgm:spPr/>
      <dgm:t>
        <a:bodyPr/>
        <a:lstStyle/>
        <a:p>
          <a:endParaRPr lang="tr-TR" sz="4000">
            <a:solidFill>
              <a:schemeClr val="tx1"/>
            </a:solidFill>
          </a:endParaRPr>
        </a:p>
      </dgm:t>
    </dgm:pt>
    <dgm:pt modelId="{9F7CD055-C41A-4B90-AAC2-836EFE637277}">
      <dgm:prSet custT="1"/>
      <dgm:spPr/>
      <dgm:t>
        <a:bodyPr/>
        <a:lstStyle/>
        <a:p>
          <a:pPr rtl="0"/>
          <a:r>
            <a:rPr lang="tr-TR" sz="2400" dirty="0" smtClean="0">
              <a:solidFill>
                <a:schemeClr val="tx1"/>
              </a:solidFill>
            </a:rPr>
            <a:t>Turizm rehberliği kursu</a:t>
          </a:r>
          <a:endParaRPr lang="tr-TR" sz="2400" dirty="0">
            <a:solidFill>
              <a:schemeClr val="tx1"/>
            </a:solidFill>
          </a:endParaRPr>
        </a:p>
      </dgm:t>
    </dgm:pt>
    <dgm:pt modelId="{FF8CAC0F-F9D7-4951-82CB-C548807C8EE6}" type="parTrans" cxnId="{352DD24D-11B6-4E5A-9A33-01FBBE0C3B65}">
      <dgm:prSet/>
      <dgm:spPr/>
      <dgm:t>
        <a:bodyPr/>
        <a:lstStyle/>
        <a:p>
          <a:endParaRPr lang="tr-TR" sz="4000">
            <a:solidFill>
              <a:schemeClr val="tx1"/>
            </a:solidFill>
          </a:endParaRPr>
        </a:p>
      </dgm:t>
    </dgm:pt>
    <dgm:pt modelId="{1C739D10-57C9-4E34-869F-DAD0E2FD0174}" type="sibTrans" cxnId="{352DD24D-11B6-4E5A-9A33-01FBBE0C3B65}">
      <dgm:prSet/>
      <dgm:spPr/>
      <dgm:t>
        <a:bodyPr/>
        <a:lstStyle/>
        <a:p>
          <a:endParaRPr lang="tr-TR" sz="4000">
            <a:solidFill>
              <a:schemeClr val="tx1"/>
            </a:solidFill>
          </a:endParaRPr>
        </a:p>
      </dgm:t>
    </dgm:pt>
    <dgm:pt modelId="{516C246A-A375-4828-A1D4-6EC134479B43}">
      <dgm:prSet custT="1"/>
      <dgm:spPr/>
      <dgm:t>
        <a:bodyPr/>
        <a:lstStyle/>
        <a:p>
          <a:pPr rtl="0"/>
          <a:r>
            <a:rPr lang="tr-TR" sz="2400" dirty="0" smtClean="0">
              <a:solidFill>
                <a:schemeClr val="tx1"/>
              </a:solidFill>
            </a:rPr>
            <a:t>Cam-seramik hediyelik eşya kursu</a:t>
          </a:r>
          <a:endParaRPr lang="tr-TR" sz="2400" dirty="0">
            <a:solidFill>
              <a:schemeClr val="tx1"/>
            </a:solidFill>
          </a:endParaRPr>
        </a:p>
      </dgm:t>
    </dgm:pt>
    <dgm:pt modelId="{91FF85EB-FCB2-4E4D-9CD6-E12EB50E8C5B}" type="parTrans" cxnId="{231F5F61-9F50-4931-81F8-E295770536BB}">
      <dgm:prSet/>
      <dgm:spPr/>
      <dgm:t>
        <a:bodyPr/>
        <a:lstStyle/>
        <a:p>
          <a:endParaRPr lang="tr-TR" sz="4000">
            <a:solidFill>
              <a:schemeClr val="tx1"/>
            </a:solidFill>
          </a:endParaRPr>
        </a:p>
      </dgm:t>
    </dgm:pt>
    <dgm:pt modelId="{92F236B0-E1F1-4286-8B00-DC39E77FA0A4}" type="sibTrans" cxnId="{231F5F61-9F50-4931-81F8-E295770536BB}">
      <dgm:prSet/>
      <dgm:spPr/>
      <dgm:t>
        <a:bodyPr/>
        <a:lstStyle/>
        <a:p>
          <a:endParaRPr lang="tr-TR" sz="4000">
            <a:solidFill>
              <a:schemeClr val="tx1"/>
            </a:solidFill>
          </a:endParaRPr>
        </a:p>
      </dgm:t>
    </dgm:pt>
    <dgm:pt modelId="{D7ABA883-521B-4BFC-83A4-A977597B5A78}">
      <dgm:prSet custT="1"/>
      <dgm:spPr/>
      <dgm:t>
        <a:bodyPr/>
        <a:lstStyle/>
        <a:p>
          <a:pPr rtl="0"/>
          <a:r>
            <a:rPr lang="tr-TR" sz="2400" dirty="0" smtClean="0">
              <a:solidFill>
                <a:schemeClr val="tx1"/>
              </a:solidFill>
            </a:rPr>
            <a:t>Aşçılık, garsonluk, komi yetiştiriciliği kursu</a:t>
          </a:r>
          <a:endParaRPr lang="tr-TR" sz="2400" dirty="0">
            <a:solidFill>
              <a:schemeClr val="tx1"/>
            </a:solidFill>
          </a:endParaRPr>
        </a:p>
      </dgm:t>
    </dgm:pt>
    <dgm:pt modelId="{93EA597A-14B3-49EB-944D-8A05757F2D66}" type="parTrans" cxnId="{0CD3EF5F-E1F4-4D2C-90D6-2F5BF45D9C8A}">
      <dgm:prSet/>
      <dgm:spPr/>
      <dgm:t>
        <a:bodyPr/>
        <a:lstStyle/>
        <a:p>
          <a:endParaRPr lang="tr-TR" sz="4000">
            <a:solidFill>
              <a:schemeClr val="tx1"/>
            </a:solidFill>
          </a:endParaRPr>
        </a:p>
      </dgm:t>
    </dgm:pt>
    <dgm:pt modelId="{78EA4338-2DFD-4824-BD07-58609E5494E6}" type="sibTrans" cxnId="{0CD3EF5F-E1F4-4D2C-90D6-2F5BF45D9C8A}">
      <dgm:prSet/>
      <dgm:spPr/>
      <dgm:t>
        <a:bodyPr/>
        <a:lstStyle/>
        <a:p>
          <a:endParaRPr lang="tr-TR" sz="4000">
            <a:solidFill>
              <a:schemeClr val="tx1"/>
            </a:solidFill>
          </a:endParaRPr>
        </a:p>
      </dgm:t>
    </dgm:pt>
    <dgm:pt modelId="{BED71414-CE33-4EE2-AFAA-616D4A3E0CA9}">
      <dgm:prSet custT="1"/>
      <dgm:spPr/>
      <dgm:t>
        <a:bodyPr/>
        <a:lstStyle/>
        <a:p>
          <a:pPr rtl="0"/>
          <a:r>
            <a:rPr lang="tr-TR" sz="2400" dirty="0" smtClean="0">
              <a:solidFill>
                <a:schemeClr val="tx1"/>
              </a:solidFill>
            </a:rPr>
            <a:t>İpek, halı ve kilim dokumacılığı kursu</a:t>
          </a:r>
          <a:endParaRPr lang="tr-TR" sz="2400" dirty="0">
            <a:solidFill>
              <a:schemeClr val="tx1"/>
            </a:solidFill>
          </a:endParaRPr>
        </a:p>
      </dgm:t>
    </dgm:pt>
    <dgm:pt modelId="{CB17B83B-0D1F-4F27-AA99-633E5D27B014}" type="parTrans" cxnId="{A972DAB3-F734-4896-936C-DF89495EBF71}">
      <dgm:prSet/>
      <dgm:spPr/>
      <dgm:t>
        <a:bodyPr/>
        <a:lstStyle/>
        <a:p>
          <a:endParaRPr lang="tr-TR" sz="4000">
            <a:solidFill>
              <a:schemeClr val="tx1"/>
            </a:solidFill>
          </a:endParaRPr>
        </a:p>
      </dgm:t>
    </dgm:pt>
    <dgm:pt modelId="{51D5FEA6-518D-458C-9F40-16B1B8BD8E80}" type="sibTrans" cxnId="{A972DAB3-F734-4896-936C-DF89495EBF71}">
      <dgm:prSet/>
      <dgm:spPr/>
      <dgm:t>
        <a:bodyPr/>
        <a:lstStyle/>
        <a:p>
          <a:endParaRPr lang="tr-TR" sz="4000">
            <a:solidFill>
              <a:schemeClr val="tx1"/>
            </a:solidFill>
          </a:endParaRPr>
        </a:p>
      </dgm:t>
    </dgm:pt>
    <dgm:pt modelId="{6202E8A6-1745-4082-ABBA-9FC1422D9445}">
      <dgm:prSet custT="1"/>
      <dgm:spPr/>
      <dgm:t>
        <a:bodyPr/>
        <a:lstStyle/>
        <a:p>
          <a:pPr rtl="0"/>
          <a:r>
            <a:rPr lang="tr-TR" sz="2400" dirty="0" smtClean="0">
              <a:solidFill>
                <a:schemeClr val="tx1"/>
              </a:solidFill>
            </a:rPr>
            <a:t>Cam mozaik, ahşap işi oymacılığı, sedef işlemeciliği kursu</a:t>
          </a:r>
          <a:endParaRPr lang="tr-TR" sz="2400" dirty="0">
            <a:solidFill>
              <a:schemeClr val="tx1"/>
            </a:solidFill>
          </a:endParaRPr>
        </a:p>
      </dgm:t>
    </dgm:pt>
    <dgm:pt modelId="{F1531AFD-582C-4AC0-9FDA-DF563F2D4179}" type="parTrans" cxnId="{A29DA7A5-1FF4-4DA6-A8AD-6B534B0E0966}">
      <dgm:prSet/>
      <dgm:spPr/>
      <dgm:t>
        <a:bodyPr/>
        <a:lstStyle/>
        <a:p>
          <a:endParaRPr lang="tr-TR" sz="4000">
            <a:solidFill>
              <a:schemeClr val="tx1"/>
            </a:solidFill>
          </a:endParaRPr>
        </a:p>
      </dgm:t>
    </dgm:pt>
    <dgm:pt modelId="{CA010A93-3E29-4EAA-807B-5665F82E40F8}" type="sibTrans" cxnId="{A29DA7A5-1FF4-4DA6-A8AD-6B534B0E0966}">
      <dgm:prSet/>
      <dgm:spPr/>
      <dgm:t>
        <a:bodyPr/>
        <a:lstStyle/>
        <a:p>
          <a:endParaRPr lang="tr-TR" sz="4000">
            <a:solidFill>
              <a:schemeClr val="tx1"/>
            </a:solidFill>
          </a:endParaRPr>
        </a:p>
      </dgm:t>
    </dgm:pt>
    <dgm:pt modelId="{186144F5-FE83-4C35-A782-5E53DF598F91}">
      <dgm:prSet custT="1"/>
      <dgm:spPr/>
      <dgm:t>
        <a:bodyPr/>
        <a:lstStyle/>
        <a:p>
          <a:pPr rtl="0"/>
          <a:r>
            <a:rPr lang="tr-TR" sz="2400" dirty="0" smtClean="0">
              <a:solidFill>
                <a:schemeClr val="tx1"/>
              </a:solidFill>
            </a:rPr>
            <a:t>Çocuk, yaşlı, hasta bakıcılığı kursu</a:t>
          </a:r>
          <a:endParaRPr lang="tr-TR" sz="2400" dirty="0">
            <a:solidFill>
              <a:schemeClr val="tx1"/>
            </a:solidFill>
          </a:endParaRPr>
        </a:p>
      </dgm:t>
    </dgm:pt>
    <dgm:pt modelId="{672E3926-AE97-4CE3-811F-AA97633805D9}" type="parTrans" cxnId="{E9108B2C-47C7-436A-B41D-070883CD97C8}">
      <dgm:prSet/>
      <dgm:spPr/>
      <dgm:t>
        <a:bodyPr/>
        <a:lstStyle/>
        <a:p>
          <a:endParaRPr lang="tr-TR" sz="4000">
            <a:solidFill>
              <a:schemeClr val="tx1"/>
            </a:solidFill>
          </a:endParaRPr>
        </a:p>
      </dgm:t>
    </dgm:pt>
    <dgm:pt modelId="{F8610D10-279B-4415-8E53-EDC0A2822164}" type="sibTrans" cxnId="{E9108B2C-47C7-436A-B41D-070883CD97C8}">
      <dgm:prSet/>
      <dgm:spPr/>
      <dgm:t>
        <a:bodyPr/>
        <a:lstStyle/>
        <a:p>
          <a:endParaRPr lang="tr-TR" sz="4000">
            <a:solidFill>
              <a:schemeClr val="tx1"/>
            </a:solidFill>
          </a:endParaRPr>
        </a:p>
      </dgm:t>
    </dgm:pt>
    <dgm:pt modelId="{292D5154-F7EB-4AF9-A1BA-8E9CA6B2F910}" type="pres">
      <dgm:prSet presAssocID="{6FB93C98-75C6-458C-9F25-FA3BBE3CEBAB}" presName="linear" presStyleCnt="0">
        <dgm:presLayoutVars>
          <dgm:animLvl val="lvl"/>
          <dgm:resizeHandles val="exact"/>
        </dgm:presLayoutVars>
      </dgm:prSet>
      <dgm:spPr/>
      <dgm:t>
        <a:bodyPr/>
        <a:lstStyle/>
        <a:p>
          <a:endParaRPr lang="tr-TR"/>
        </a:p>
      </dgm:t>
    </dgm:pt>
    <dgm:pt modelId="{0854CA84-E400-42BC-A72B-AEF62937F3BA}" type="pres">
      <dgm:prSet presAssocID="{78522D13-8783-43C5-8D02-0E9578AE916E}" presName="parentText" presStyleLbl="node1" presStyleIdx="0" presStyleCnt="10">
        <dgm:presLayoutVars>
          <dgm:chMax val="0"/>
          <dgm:bulletEnabled val="1"/>
        </dgm:presLayoutVars>
      </dgm:prSet>
      <dgm:spPr/>
      <dgm:t>
        <a:bodyPr/>
        <a:lstStyle/>
        <a:p>
          <a:endParaRPr lang="tr-TR"/>
        </a:p>
      </dgm:t>
    </dgm:pt>
    <dgm:pt modelId="{86DDE271-9991-4B7B-BFCF-0F1A39164A2F}" type="pres">
      <dgm:prSet presAssocID="{DC59AB1A-F880-4EAB-B19E-72606A87711C}" presName="spacer" presStyleCnt="0"/>
      <dgm:spPr/>
      <dgm:t>
        <a:bodyPr/>
        <a:lstStyle/>
        <a:p>
          <a:endParaRPr lang="tr-TR"/>
        </a:p>
      </dgm:t>
    </dgm:pt>
    <dgm:pt modelId="{5C583A79-29FE-4D50-8EC4-27A73A26F3DF}" type="pres">
      <dgm:prSet presAssocID="{3B98D616-69BE-4280-9975-3B8304581297}" presName="parentText" presStyleLbl="node1" presStyleIdx="1" presStyleCnt="10">
        <dgm:presLayoutVars>
          <dgm:chMax val="0"/>
          <dgm:bulletEnabled val="1"/>
        </dgm:presLayoutVars>
      </dgm:prSet>
      <dgm:spPr/>
      <dgm:t>
        <a:bodyPr/>
        <a:lstStyle/>
        <a:p>
          <a:endParaRPr lang="tr-TR"/>
        </a:p>
      </dgm:t>
    </dgm:pt>
    <dgm:pt modelId="{6F93C3D9-3A47-4E53-AF0E-936C9631A8D9}" type="pres">
      <dgm:prSet presAssocID="{A7ED04FC-5268-443F-A88A-DF2526F8C5A9}" presName="spacer" presStyleCnt="0"/>
      <dgm:spPr/>
      <dgm:t>
        <a:bodyPr/>
        <a:lstStyle/>
        <a:p>
          <a:endParaRPr lang="tr-TR"/>
        </a:p>
      </dgm:t>
    </dgm:pt>
    <dgm:pt modelId="{D85BE2A6-583D-4F47-A935-7FD2903FD5DF}" type="pres">
      <dgm:prSet presAssocID="{2819289A-B956-4533-A2B2-6DB45DEE5A61}" presName="parentText" presStyleLbl="node1" presStyleIdx="2" presStyleCnt="10">
        <dgm:presLayoutVars>
          <dgm:chMax val="0"/>
          <dgm:bulletEnabled val="1"/>
        </dgm:presLayoutVars>
      </dgm:prSet>
      <dgm:spPr/>
      <dgm:t>
        <a:bodyPr/>
        <a:lstStyle/>
        <a:p>
          <a:endParaRPr lang="tr-TR"/>
        </a:p>
      </dgm:t>
    </dgm:pt>
    <dgm:pt modelId="{D614CC00-3192-4CA0-8C2D-A5E748CDC7A1}" type="pres">
      <dgm:prSet presAssocID="{49894F58-835B-456C-9206-AEADD85ECC2D}" presName="spacer" presStyleCnt="0"/>
      <dgm:spPr/>
      <dgm:t>
        <a:bodyPr/>
        <a:lstStyle/>
        <a:p>
          <a:endParaRPr lang="tr-TR"/>
        </a:p>
      </dgm:t>
    </dgm:pt>
    <dgm:pt modelId="{52523E51-A889-43E9-B2F6-30F5CBB9D766}" type="pres">
      <dgm:prSet presAssocID="{7F687A9F-30A7-4F8B-B741-6416814978D4}" presName="parentText" presStyleLbl="node1" presStyleIdx="3" presStyleCnt="10">
        <dgm:presLayoutVars>
          <dgm:chMax val="0"/>
          <dgm:bulletEnabled val="1"/>
        </dgm:presLayoutVars>
      </dgm:prSet>
      <dgm:spPr/>
      <dgm:t>
        <a:bodyPr/>
        <a:lstStyle/>
        <a:p>
          <a:endParaRPr lang="tr-TR"/>
        </a:p>
      </dgm:t>
    </dgm:pt>
    <dgm:pt modelId="{8D08FD6E-FF11-45D0-9614-7EF432C0BF83}" type="pres">
      <dgm:prSet presAssocID="{5C6EC8D8-4C3E-484F-9AE0-894F09BC2F58}" presName="spacer" presStyleCnt="0"/>
      <dgm:spPr/>
      <dgm:t>
        <a:bodyPr/>
        <a:lstStyle/>
        <a:p>
          <a:endParaRPr lang="tr-TR"/>
        </a:p>
      </dgm:t>
    </dgm:pt>
    <dgm:pt modelId="{E7349D29-E490-43D9-AD2E-BD2B6EA8707B}" type="pres">
      <dgm:prSet presAssocID="{9F7CD055-C41A-4B90-AAC2-836EFE637277}" presName="parentText" presStyleLbl="node1" presStyleIdx="4" presStyleCnt="10">
        <dgm:presLayoutVars>
          <dgm:chMax val="0"/>
          <dgm:bulletEnabled val="1"/>
        </dgm:presLayoutVars>
      </dgm:prSet>
      <dgm:spPr/>
      <dgm:t>
        <a:bodyPr/>
        <a:lstStyle/>
        <a:p>
          <a:endParaRPr lang="tr-TR"/>
        </a:p>
      </dgm:t>
    </dgm:pt>
    <dgm:pt modelId="{4C290C2C-4719-4248-BF50-15DE0E7120D5}" type="pres">
      <dgm:prSet presAssocID="{1C739D10-57C9-4E34-869F-DAD0E2FD0174}" presName="spacer" presStyleCnt="0"/>
      <dgm:spPr/>
      <dgm:t>
        <a:bodyPr/>
        <a:lstStyle/>
        <a:p>
          <a:endParaRPr lang="tr-TR"/>
        </a:p>
      </dgm:t>
    </dgm:pt>
    <dgm:pt modelId="{2CB83296-D9BB-4212-A324-59057E8AFCA1}" type="pres">
      <dgm:prSet presAssocID="{516C246A-A375-4828-A1D4-6EC134479B43}" presName="parentText" presStyleLbl="node1" presStyleIdx="5" presStyleCnt="10">
        <dgm:presLayoutVars>
          <dgm:chMax val="0"/>
          <dgm:bulletEnabled val="1"/>
        </dgm:presLayoutVars>
      </dgm:prSet>
      <dgm:spPr/>
      <dgm:t>
        <a:bodyPr/>
        <a:lstStyle/>
        <a:p>
          <a:endParaRPr lang="tr-TR"/>
        </a:p>
      </dgm:t>
    </dgm:pt>
    <dgm:pt modelId="{0B838BCF-6EBE-4641-9417-411C834E79F3}" type="pres">
      <dgm:prSet presAssocID="{92F236B0-E1F1-4286-8B00-DC39E77FA0A4}" presName="spacer" presStyleCnt="0"/>
      <dgm:spPr/>
      <dgm:t>
        <a:bodyPr/>
        <a:lstStyle/>
        <a:p>
          <a:endParaRPr lang="tr-TR"/>
        </a:p>
      </dgm:t>
    </dgm:pt>
    <dgm:pt modelId="{00EB7E85-D098-4E68-8AB6-942869F4137A}" type="pres">
      <dgm:prSet presAssocID="{D7ABA883-521B-4BFC-83A4-A977597B5A78}" presName="parentText" presStyleLbl="node1" presStyleIdx="6" presStyleCnt="10">
        <dgm:presLayoutVars>
          <dgm:chMax val="0"/>
          <dgm:bulletEnabled val="1"/>
        </dgm:presLayoutVars>
      </dgm:prSet>
      <dgm:spPr/>
      <dgm:t>
        <a:bodyPr/>
        <a:lstStyle/>
        <a:p>
          <a:endParaRPr lang="tr-TR"/>
        </a:p>
      </dgm:t>
    </dgm:pt>
    <dgm:pt modelId="{AA08C4BF-50E1-4CF4-B579-76862AF05676}" type="pres">
      <dgm:prSet presAssocID="{78EA4338-2DFD-4824-BD07-58609E5494E6}" presName="spacer" presStyleCnt="0"/>
      <dgm:spPr/>
      <dgm:t>
        <a:bodyPr/>
        <a:lstStyle/>
        <a:p>
          <a:endParaRPr lang="tr-TR"/>
        </a:p>
      </dgm:t>
    </dgm:pt>
    <dgm:pt modelId="{C62750DE-6FCD-4D4E-99BF-C675237811D5}" type="pres">
      <dgm:prSet presAssocID="{BED71414-CE33-4EE2-AFAA-616D4A3E0CA9}" presName="parentText" presStyleLbl="node1" presStyleIdx="7" presStyleCnt="10">
        <dgm:presLayoutVars>
          <dgm:chMax val="0"/>
          <dgm:bulletEnabled val="1"/>
        </dgm:presLayoutVars>
      </dgm:prSet>
      <dgm:spPr/>
      <dgm:t>
        <a:bodyPr/>
        <a:lstStyle/>
        <a:p>
          <a:endParaRPr lang="tr-TR"/>
        </a:p>
      </dgm:t>
    </dgm:pt>
    <dgm:pt modelId="{5C3A5510-A8DA-42FF-95C7-9280D9694668}" type="pres">
      <dgm:prSet presAssocID="{51D5FEA6-518D-458C-9F40-16B1B8BD8E80}" presName="spacer" presStyleCnt="0"/>
      <dgm:spPr/>
      <dgm:t>
        <a:bodyPr/>
        <a:lstStyle/>
        <a:p>
          <a:endParaRPr lang="tr-TR"/>
        </a:p>
      </dgm:t>
    </dgm:pt>
    <dgm:pt modelId="{244D646B-4509-4F70-8BE6-963CA6D26AA8}" type="pres">
      <dgm:prSet presAssocID="{6202E8A6-1745-4082-ABBA-9FC1422D9445}" presName="parentText" presStyleLbl="node1" presStyleIdx="8" presStyleCnt="10">
        <dgm:presLayoutVars>
          <dgm:chMax val="0"/>
          <dgm:bulletEnabled val="1"/>
        </dgm:presLayoutVars>
      </dgm:prSet>
      <dgm:spPr/>
      <dgm:t>
        <a:bodyPr/>
        <a:lstStyle/>
        <a:p>
          <a:endParaRPr lang="tr-TR"/>
        </a:p>
      </dgm:t>
    </dgm:pt>
    <dgm:pt modelId="{88136CFF-A6D5-4EFB-8825-D78867589F4A}" type="pres">
      <dgm:prSet presAssocID="{CA010A93-3E29-4EAA-807B-5665F82E40F8}" presName="spacer" presStyleCnt="0"/>
      <dgm:spPr/>
      <dgm:t>
        <a:bodyPr/>
        <a:lstStyle/>
        <a:p>
          <a:endParaRPr lang="tr-TR"/>
        </a:p>
      </dgm:t>
    </dgm:pt>
    <dgm:pt modelId="{D47AEDB4-4F2B-4394-9D36-97DFE97176C6}" type="pres">
      <dgm:prSet presAssocID="{186144F5-FE83-4C35-A782-5E53DF598F91}" presName="parentText" presStyleLbl="node1" presStyleIdx="9" presStyleCnt="10">
        <dgm:presLayoutVars>
          <dgm:chMax val="0"/>
          <dgm:bulletEnabled val="1"/>
        </dgm:presLayoutVars>
      </dgm:prSet>
      <dgm:spPr/>
      <dgm:t>
        <a:bodyPr/>
        <a:lstStyle/>
        <a:p>
          <a:endParaRPr lang="tr-TR"/>
        </a:p>
      </dgm:t>
    </dgm:pt>
  </dgm:ptLst>
  <dgm:cxnLst>
    <dgm:cxn modelId="{CF56B4D6-8C07-4516-B9FB-FE5BBD12099B}" type="presOf" srcId="{BED71414-CE33-4EE2-AFAA-616D4A3E0CA9}" destId="{C62750DE-6FCD-4D4E-99BF-C675237811D5}" srcOrd="0" destOrd="0" presId="urn:microsoft.com/office/officeart/2005/8/layout/vList2"/>
    <dgm:cxn modelId="{5216CBFB-B1B8-438A-BB2E-43CE8FE2B485}" type="presOf" srcId="{516C246A-A375-4828-A1D4-6EC134479B43}" destId="{2CB83296-D9BB-4212-A324-59057E8AFCA1}" srcOrd="0" destOrd="0" presId="urn:microsoft.com/office/officeart/2005/8/layout/vList2"/>
    <dgm:cxn modelId="{A972DAB3-F734-4896-936C-DF89495EBF71}" srcId="{6FB93C98-75C6-458C-9F25-FA3BBE3CEBAB}" destId="{BED71414-CE33-4EE2-AFAA-616D4A3E0CA9}" srcOrd="7" destOrd="0" parTransId="{CB17B83B-0D1F-4F27-AA99-633E5D27B014}" sibTransId="{51D5FEA6-518D-458C-9F40-16B1B8BD8E80}"/>
    <dgm:cxn modelId="{231F5F61-9F50-4931-81F8-E295770536BB}" srcId="{6FB93C98-75C6-458C-9F25-FA3BBE3CEBAB}" destId="{516C246A-A375-4828-A1D4-6EC134479B43}" srcOrd="5" destOrd="0" parTransId="{91FF85EB-FCB2-4E4D-9CD6-E12EB50E8C5B}" sibTransId="{92F236B0-E1F1-4286-8B00-DC39E77FA0A4}"/>
    <dgm:cxn modelId="{8222F620-A433-4E7B-8EF3-F0F561ED485B}" type="presOf" srcId="{D7ABA883-521B-4BFC-83A4-A977597B5A78}" destId="{00EB7E85-D098-4E68-8AB6-942869F4137A}" srcOrd="0" destOrd="0" presId="urn:microsoft.com/office/officeart/2005/8/layout/vList2"/>
    <dgm:cxn modelId="{4CD54729-075D-40A1-9FCF-630FA7B93914}" srcId="{6FB93C98-75C6-458C-9F25-FA3BBE3CEBAB}" destId="{7F687A9F-30A7-4F8B-B741-6416814978D4}" srcOrd="3" destOrd="0" parTransId="{7FA8BE24-2506-4C95-85F1-62F2CF2A8F70}" sibTransId="{5C6EC8D8-4C3E-484F-9AE0-894F09BC2F58}"/>
    <dgm:cxn modelId="{24116B68-17F7-4B8D-983B-945B716C6243}" type="presOf" srcId="{78522D13-8783-43C5-8D02-0E9578AE916E}" destId="{0854CA84-E400-42BC-A72B-AEF62937F3BA}" srcOrd="0" destOrd="0" presId="urn:microsoft.com/office/officeart/2005/8/layout/vList2"/>
    <dgm:cxn modelId="{7E77811F-0388-4E48-947E-0C03190F47D8}" srcId="{6FB93C98-75C6-458C-9F25-FA3BBE3CEBAB}" destId="{2819289A-B956-4533-A2B2-6DB45DEE5A61}" srcOrd="2" destOrd="0" parTransId="{8463152D-8631-42E6-97B2-98BFFF368546}" sibTransId="{49894F58-835B-456C-9206-AEADD85ECC2D}"/>
    <dgm:cxn modelId="{EDEF26AB-9066-4F85-BA99-7D8D559F9BAB}" type="presOf" srcId="{2819289A-B956-4533-A2B2-6DB45DEE5A61}" destId="{D85BE2A6-583D-4F47-A935-7FD2903FD5DF}" srcOrd="0" destOrd="0" presId="urn:microsoft.com/office/officeart/2005/8/layout/vList2"/>
    <dgm:cxn modelId="{352DD24D-11B6-4E5A-9A33-01FBBE0C3B65}" srcId="{6FB93C98-75C6-458C-9F25-FA3BBE3CEBAB}" destId="{9F7CD055-C41A-4B90-AAC2-836EFE637277}" srcOrd="4" destOrd="0" parTransId="{FF8CAC0F-F9D7-4951-82CB-C548807C8EE6}" sibTransId="{1C739D10-57C9-4E34-869F-DAD0E2FD0174}"/>
    <dgm:cxn modelId="{24FC238C-A625-42DB-B6B7-39BBE70352C1}" srcId="{6FB93C98-75C6-458C-9F25-FA3BBE3CEBAB}" destId="{78522D13-8783-43C5-8D02-0E9578AE916E}" srcOrd="0" destOrd="0" parTransId="{DDCC2BDE-6A28-49B4-91EF-8E97C813CA2C}" sibTransId="{DC59AB1A-F880-4EAB-B19E-72606A87711C}"/>
    <dgm:cxn modelId="{CD356289-71DD-49B4-8852-67AE36BC780C}" type="presOf" srcId="{186144F5-FE83-4C35-A782-5E53DF598F91}" destId="{D47AEDB4-4F2B-4394-9D36-97DFE97176C6}" srcOrd="0" destOrd="0" presId="urn:microsoft.com/office/officeart/2005/8/layout/vList2"/>
    <dgm:cxn modelId="{823FC9DC-6A64-4B6F-A296-0A6DFBE1F471}" type="presOf" srcId="{9F7CD055-C41A-4B90-AAC2-836EFE637277}" destId="{E7349D29-E490-43D9-AD2E-BD2B6EA8707B}" srcOrd="0" destOrd="0" presId="urn:microsoft.com/office/officeart/2005/8/layout/vList2"/>
    <dgm:cxn modelId="{B1993B27-ADBC-4C80-8473-90C9F9ABF1F0}" type="presOf" srcId="{6202E8A6-1745-4082-ABBA-9FC1422D9445}" destId="{244D646B-4509-4F70-8BE6-963CA6D26AA8}" srcOrd="0" destOrd="0" presId="urn:microsoft.com/office/officeart/2005/8/layout/vList2"/>
    <dgm:cxn modelId="{0CD3EF5F-E1F4-4D2C-90D6-2F5BF45D9C8A}" srcId="{6FB93C98-75C6-458C-9F25-FA3BBE3CEBAB}" destId="{D7ABA883-521B-4BFC-83A4-A977597B5A78}" srcOrd="6" destOrd="0" parTransId="{93EA597A-14B3-49EB-944D-8A05757F2D66}" sibTransId="{78EA4338-2DFD-4824-BD07-58609E5494E6}"/>
    <dgm:cxn modelId="{A29DA7A5-1FF4-4DA6-A8AD-6B534B0E0966}" srcId="{6FB93C98-75C6-458C-9F25-FA3BBE3CEBAB}" destId="{6202E8A6-1745-4082-ABBA-9FC1422D9445}" srcOrd="8" destOrd="0" parTransId="{F1531AFD-582C-4AC0-9FDA-DF563F2D4179}" sibTransId="{CA010A93-3E29-4EAA-807B-5665F82E40F8}"/>
    <dgm:cxn modelId="{E9108B2C-47C7-436A-B41D-070883CD97C8}" srcId="{6FB93C98-75C6-458C-9F25-FA3BBE3CEBAB}" destId="{186144F5-FE83-4C35-A782-5E53DF598F91}" srcOrd="9" destOrd="0" parTransId="{672E3926-AE97-4CE3-811F-AA97633805D9}" sibTransId="{F8610D10-279B-4415-8E53-EDC0A2822164}"/>
    <dgm:cxn modelId="{C53A6F86-2767-4C63-85A4-E35D37C1F585}" srcId="{6FB93C98-75C6-458C-9F25-FA3BBE3CEBAB}" destId="{3B98D616-69BE-4280-9975-3B8304581297}" srcOrd="1" destOrd="0" parTransId="{5D49B2A5-2F12-4D9E-9F5D-4F3C51013F44}" sibTransId="{A7ED04FC-5268-443F-A88A-DF2526F8C5A9}"/>
    <dgm:cxn modelId="{75A8575B-8956-40D9-9B68-814F7EA7E837}" type="presOf" srcId="{3B98D616-69BE-4280-9975-3B8304581297}" destId="{5C583A79-29FE-4D50-8EC4-27A73A26F3DF}" srcOrd="0" destOrd="0" presId="urn:microsoft.com/office/officeart/2005/8/layout/vList2"/>
    <dgm:cxn modelId="{E25B45F6-3982-4863-B72D-5D5F83F59559}" type="presOf" srcId="{6FB93C98-75C6-458C-9F25-FA3BBE3CEBAB}" destId="{292D5154-F7EB-4AF9-A1BA-8E9CA6B2F910}" srcOrd="0" destOrd="0" presId="urn:microsoft.com/office/officeart/2005/8/layout/vList2"/>
    <dgm:cxn modelId="{AAEA00FA-57F9-42FB-8EB9-509870728EF7}" type="presOf" srcId="{7F687A9F-30A7-4F8B-B741-6416814978D4}" destId="{52523E51-A889-43E9-B2F6-30F5CBB9D766}" srcOrd="0" destOrd="0" presId="urn:microsoft.com/office/officeart/2005/8/layout/vList2"/>
    <dgm:cxn modelId="{3F743B82-3CC4-40CF-BB33-386BD6F87916}" type="presParOf" srcId="{292D5154-F7EB-4AF9-A1BA-8E9CA6B2F910}" destId="{0854CA84-E400-42BC-A72B-AEF62937F3BA}" srcOrd="0" destOrd="0" presId="urn:microsoft.com/office/officeart/2005/8/layout/vList2"/>
    <dgm:cxn modelId="{A0C050CB-3193-4FCD-9CF4-09246A8D6314}" type="presParOf" srcId="{292D5154-F7EB-4AF9-A1BA-8E9CA6B2F910}" destId="{86DDE271-9991-4B7B-BFCF-0F1A39164A2F}" srcOrd="1" destOrd="0" presId="urn:microsoft.com/office/officeart/2005/8/layout/vList2"/>
    <dgm:cxn modelId="{6D5A6FA3-67DC-4A78-8348-22190663A394}" type="presParOf" srcId="{292D5154-F7EB-4AF9-A1BA-8E9CA6B2F910}" destId="{5C583A79-29FE-4D50-8EC4-27A73A26F3DF}" srcOrd="2" destOrd="0" presId="urn:microsoft.com/office/officeart/2005/8/layout/vList2"/>
    <dgm:cxn modelId="{718378CA-9018-43FC-B8F1-DB5D3AB6E03A}" type="presParOf" srcId="{292D5154-F7EB-4AF9-A1BA-8E9CA6B2F910}" destId="{6F93C3D9-3A47-4E53-AF0E-936C9631A8D9}" srcOrd="3" destOrd="0" presId="urn:microsoft.com/office/officeart/2005/8/layout/vList2"/>
    <dgm:cxn modelId="{039F7771-4661-4ED6-89BB-FC03B064A410}" type="presParOf" srcId="{292D5154-F7EB-4AF9-A1BA-8E9CA6B2F910}" destId="{D85BE2A6-583D-4F47-A935-7FD2903FD5DF}" srcOrd="4" destOrd="0" presId="urn:microsoft.com/office/officeart/2005/8/layout/vList2"/>
    <dgm:cxn modelId="{FC63B35C-6826-4319-9A06-A258D9942BA5}" type="presParOf" srcId="{292D5154-F7EB-4AF9-A1BA-8E9CA6B2F910}" destId="{D614CC00-3192-4CA0-8C2D-A5E748CDC7A1}" srcOrd="5" destOrd="0" presId="urn:microsoft.com/office/officeart/2005/8/layout/vList2"/>
    <dgm:cxn modelId="{FD51F1D1-42EB-4BBC-A400-0DC2305E97AA}" type="presParOf" srcId="{292D5154-F7EB-4AF9-A1BA-8E9CA6B2F910}" destId="{52523E51-A889-43E9-B2F6-30F5CBB9D766}" srcOrd="6" destOrd="0" presId="urn:microsoft.com/office/officeart/2005/8/layout/vList2"/>
    <dgm:cxn modelId="{29AD15DF-89D6-4465-A54B-1E23C863EF12}" type="presParOf" srcId="{292D5154-F7EB-4AF9-A1BA-8E9CA6B2F910}" destId="{8D08FD6E-FF11-45D0-9614-7EF432C0BF83}" srcOrd="7" destOrd="0" presId="urn:microsoft.com/office/officeart/2005/8/layout/vList2"/>
    <dgm:cxn modelId="{5FFCBC5F-149C-4C4F-A27C-4D210A11EC48}" type="presParOf" srcId="{292D5154-F7EB-4AF9-A1BA-8E9CA6B2F910}" destId="{E7349D29-E490-43D9-AD2E-BD2B6EA8707B}" srcOrd="8" destOrd="0" presId="urn:microsoft.com/office/officeart/2005/8/layout/vList2"/>
    <dgm:cxn modelId="{0C7B6E4D-EF0D-43F6-9984-3B1F77666397}" type="presParOf" srcId="{292D5154-F7EB-4AF9-A1BA-8E9CA6B2F910}" destId="{4C290C2C-4719-4248-BF50-15DE0E7120D5}" srcOrd="9" destOrd="0" presId="urn:microsoft.com/office/officeart/2005/8/layout/vList2"/>
    <dgm:cxn modelId="{CBDBC4AC-2669-41DD-8FCB-6C823D7FAB89}" type="presParOf" srcId="{292D5154-F7EB-4AF9-A1BA-8E9CA6B2F910}" destId="{2CB83296-D9BB-4212-A324-59057E8AFCA1}" srcOrd="10" destOrd="0" presId="urn:microsoft.com/office/officeart/2005/8/layout/vList2"/>
    <dgm:cxn modelId="{80E6E40C-F50F-4068-95C0-7EA9C3F20EB6}" type="presParOf" srcId="{292D5154-F7EB-4AF9-A1BA-8E9CA6B2F910}" destId="{0B838BCF-6EBE-4641-9417-411C834E79F3}" srcOrd="11" destOrd="0" presId="urn:microsoft.com/office/officeart/2005/8/layout/vList2"/>
    <dgm:cxn modelId="{6283FC39-0AEA-4496-9B00-B0FB86BE7253}" type="presParOf" srcId="{292D5154-F7EB-4AF9-A1BA-8E9CA6B2F910}" destId="{00EB7E85-D098-4E68-8AB6-942869F4137A}" srcOrd="12" destOrd="0" presId="urn:microsoft.com/office/officeart/2005/8/layout/vList2"/>
    <dgm:cxn modelId="{943A96AA-0178-4341-9669-31B6CF9A2DEF}" type="presParOf" srcId="{292D5154-F7EB-4AF9-A1BA-8E9CA6B2F910}" destId="{AA08C4BF-50E1-4CF4-B579-76862AF05676}" srcOrd="13" destOrd="0" presId="urn:microsoft.com/office/officeart/2005/8/layout/vList2"/>
    <dgm:cxn modelId="{F652F340-C671-41B3-9205-BC9B52040AAB}" type="presParOf" srcId="{292D5154-F7EB-4AF9-A1BA-8E9CA6B2F910}" destId="{C62750DE-6FCD-4D4E-99BF-C675237811D5}" srcOrd="14" destOrd="0" presId="urn:microsoft.com/office/officeart/2005/8/layout/vList2"/>
    <dgm:cxn modelId="{7FD31DDE-BC61-451A-BC55-F4A1031D9F88}" type="presParOf" srcId="{292D5154-F7EB-4AF9-A1BA-8E9CA6B2F910}" destId="{5C3A5510-A8DA-42FF-95C7-9280D9694668}" srcOrd="15" destOrd="0" presId="urn:microsoft.com/office/officeart/2005/8/layout/vList2"/>
    <dgm:cxn modelId="{CFA3A07F-623A-4969-A532-36190EFFD2CE}" type="presParOf" srcId="{292D5154-F7EB-4AF9-A1BA-8E9CA6B2F910}" destId="{244D646B-4509-4F70-8BE6-963CA6D26AA8}" srcOrd="16" destOrd="0" presId="urn:microsoft.com/office/officeart/2005/8/layout/vList2"/>
    <dgm:cxn modelId="{DAD5C311-3666-4758-9DE0-C18FD3C22B75}" type="presParOf" srcId="{292D5154-F7EB-4AF9-A1BA-8E9CA6B2F910}" destId="{88136CFF-A6D5-4EFB-8825-D78867589F4A}" srcOrd="17" destOrd="0" presId="urn:microsoft.com/office/officeart/2005/8/layout/vList2"/>
    <dgm:cxn modelId="{676B0E09-C4A3-430B-9E0A-B52752ED0DF2}" type="presParOf" srcId="{292D5154-F7EB-4AF9-A1BA-8E9CA6B2F910}" destId="{D47AEDB4-4F2B-4394-9D36-97DFE97176C6}" srcOrd="1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09E0F40-61E7-4F8C-9294-0E25D900C2D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95A54791-013B-406A-83CE-3B88AFA51C3B}">
      <dgm:prSet custT="1">
        <dgm:style>
          <a:lnRef idx="1">
            <a:schemeClr val="accent2"/>
          </a:lnRef>
          <a:fillRef idx="2">
            <a:schemeClr val="accent2"/>
          </a:fillRef>
          <a:effectRef idx="1">
            <a:schemeClr val="accent2"/>
          </a:effectRef>
          <a:fontRef idx="minor">
            <a:schemeClr val="dk1"/>
          </a:fontRef>
        </dgm:style>
      </dgm:prSet>
      <dgm:spPr>
        <a:noFill/>
      </dgm:spPr>
      <dgm:t>
        <a:bodyPr/>
        <a:lstStyle/>
        <a:p>
          <a:pPr algn="ctr" rtl="0"/>
          <a:r>
            <a:rPr lang="tr-TR" sz="3200" b="1" dirty="0" smtClean="0">
              <a:solidFill>
                <a:schemeClr val="bg1"/>
              </a:solidFill>
              <a:effectLst/>
            </a:rPr>
            <a:t>ÖRNEK PROJE KONULARI(SOSYAL İÇERME)</a:t>
          </a:r>
          <a:endParaRPr lang="tr-TR" sz="3200" b="1" dirty="0">
            <a:solidFill>
              <a:schemeClr val="bg1"/>
            </a:solidFill>
            <a:effectLst/>
          </a:endParaRPr>
        </a:p>
      </dgm:t>
    </dgm:pt>
    <dgm:pt modelId="{73F34C99-BE5C-4F02-ABD1-460709722D8C}" type="parTrans" cxnId="{F4DB3BE3-BBD1-407E-8E91-5A96112A733F}">
      <dgm:prSet/>
      <dgm:spPr/>
      <dgm:t>
        <a:bodyPr/>
        <a:lstStyle/>
        <a:p>
          <a:pPr algn="ctr"/>
          <a:endParaRPr lang="tr-TR"/>
        </a:p>
      </dgm:t>
    </dgm:pt>
    <dgm:pt modelId="{6D7C3DC7-EB2A-4DBA-A290-AE315C057BD2}" type="sibTrans" cxnId="{F4DB3BE3-BBD1-407E-8E91-5A96112A733F}">
      <dgm:prSet/>
      <dgm:spPr/>
      <dgm:t>
        <a:bodyPr/>
        <a:lstStyle/>
        <a:p>
          <a:pPr algn="ctr"/>
          <a:endParaRPr lang="tr-TR"/>
        </a:p>
      </dgm:t>
    </dgm:pt>
    <dgm:pt modelId="{D2FB13AF-249F-4212-89A2-2DB9F0213655}" type="pres">
      <dgm:prSet presAssocID="{E09E0F40-61E7-4F8C-9294-0E25D900C2D1}" presName="linear" presStyleCnt="0">
        <dgm:presLayoutVars>
          <dgm:animLvl val="lvl"/>
          <dgm:resizeHandles val="exact"/>
        </dgm:presLayoutVars>
      </dgm:prSet>
      <dgm:spPr/>
      <dgm:t>
        <a:bodyPr/>
        <a:lstStyle/>
        <a:p>
          <a:endParaRPr lang="tr-TR"/>
        </a:p>
      </dgm:t>
    </dgm:pt>
    <dgm:pt modelId="{FD626923-3026-4A35-B683-0DA574DB4751}" type="pres">
      <dgm:prSet presAssocID="{95A54791-013B-406A-83CE-3B88AFA51C3B}" presName="parentText" presStyleLbl="node1" presStyleIdx="0" presStyleCnt="1" custScaleY="173096" custLinFactNeighborY="-9203">
        <dgm:presLayoutVars>
          <dgm:chMax val="0"/>
          <dgm:bulletEnabled val="1"/>
        </dgm:presLayoutVars>
      </dgm:prSet>
      <dgm:spPr/>
      <dgm:t>
        <a:bodyPr/>
        <a:lstStyle/>
        <a:p>
          <a:endParaRPr lang="tr-TR"/>
        </a:p>
      </dgm:t>
    </dgm:pt>
  </dgm:ptLst>
  <dgm:cxnLst>
    <dgm:cxn modelId="{18467456-A596-4BD5-8B5D-5AA159F236F9}" type="presOf" srcId="{95A54791-013B-406A-83CE-3B88AFA51C3B}" destId="{FD626923-3026-4A35-B683-0DA574DB4751}" srcOrd="0" destOrd="0" presId="urn:microsoft.com/office/officeart/2005/8/layout/vList2"/>
    <dgm:cxn modelId="{2CC8B0BE-B482-4303-9D61-22D8D0727A2C}" type="presOf" srcId="{E09E0F40-61E7-4F8C-9294-0E25D900C2D1}" destId="{D2FB13AF-249F-4212-89A2-2DB9F0213655}" srcOrd="0" destOrd="0" presId="urn:microsoft.com/office/officeart/2005/8/layout/vList2"/>
    <dgm:cxn modelId="{F4DB3BE3-BBD1-407E-8E91-5A96112A733F}" srcId="{E09E0F40-61E7-4F8C-9294-0E25D900C2D1}" destId="{95A54791-013B-406A-83CE-3B88AFA51C3B}" srcOrd="0" destOrd="0" parTransId="{73F34C99-BE5C-4F02-ABD1-460709722D8C}" sibTransId="{6D7C3DC7-EB2A-4DBA-A290-AE315C057BD2}"/>
    <dgm:cxn modelId="{F1E43FE6-1C8C-4F01-9D32-4371D0AE5B8E}" type="presParOf" srcId="{D2FB13AF-249F-4212-89A2-2DB9F0213655}" destId="{FD626923-3026-4A35-B683-0DA574DB475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05D6C0-8242-4E40-8D99-56EDBB0647FD}" type="doc">
      <dgm:prSet loTypeId="urn:microsoft.com/office/officeart/2005/8/layout/vList2" loCatId="list" qsTypeId="urn:microsoft.com/office/officeart/2005/8/quickstyle/simple1" qsCatId="simple" csTypeId="urn:microsoft.com/office/officeart/2005/8/colors/accent6_5" csCatId="accent6" phldr="1"/>
      <dgm:spPr/>
      <dgm:t>
        <a:bodyPr/>
        <a:lstStyle/>
        <a:p>
          <a:endParaRPr lang="tr-TR"/>
        </a:p>
      </dgm:t>
    </dgm:pt>
    <dgm:pt modelId="{5DC7F3EB-B311-4046-9CAA-E02D67CFBBEB}">
      <dgm:prSet custT="1"/>
      <dgm:spPr/>
      <dgm:t>
        <a:bodyPr/>
        <a:lstStyle/>
        <a:p>
          <a:pPr rtl="0"/>
          <a:r>
            <a:rPr lang="tr-TR" sz="2400" dirty="0" smtClean="0">
              <a:solidFill>
                <a:schemeClr val="tx1"/>
              </a:solidFill>
            </a:rPr>
            <a:t>Kamu Kuruluşları İl </a:t>
          </a:r>
          <a:r>
            <a:rPr lang="tr-TR" sz="2400" dirty="0" smtClean="0">
              <a:solidFill>
                <a:schemeClr val="tx1"/>
              </a:solidFill>
            </a:rPr>
            <a:t>ve </a:t>
          </a:r>
          <a:r>
            <a:rPr lang="tr-TR" sz="2400" dirty="0" smtClean="0">
              <a:solidFill>
                <a:schemeClr val="tx1"/>
              </a:solidFill>
            </a:rPr>
            <a:t>İlçe Müdürlükleri</a:t>
          </a:r>
          <a:endParaRPr lang="tr-TR" sz="2400" dirty="0">
            <a:solidFill>
              <a:schemeClr val="tx1"/>
            </a:solidFill>
          </a:endParaRPr>
        </a:p>
      </dgm:t>
    </dgm:pt>
    <dgm:pt modelId="{6356C003-C842-493D-BA2D-91FCE376E46A}" type="parTrans" cxnId="{481508B3-BD98-445B-9259-8AD09AB2792C}">
      <dgm:prSet/>
      <dgm:spPr/>
      <dgm:t>
        <a:bodyPr/>
        <a:lstStyle/>
        <a:p>
          <a:endParaRPr lang="tr-TR">
            <a:solidFill>
              <a:schemeClr val="tx1"/>
            </a:solidFill>
          </a:endParaRPr>
        </a:p>
      </dgm:t>
    </dgm:pt>
    <dgm:pt modelId="{A4A7EBBF-02EA-4D9F-970E-E396EC00C5CC}" type="sibTrans" cxnId="{481508B3-BD98-445B-9259-8AD09AB2792C}">
      <dgm:prSet/>
      <dgm:spPr/>
      <dgm:t>
        <a:bodyPr/>
        <a:lstStyle/>
        <a:p>
          <a:endParaRPr lang="tr-TR">
            <a:solidFill>
              <a:schemeClr val="tx1"/>
            </a:solidFill>
          </a:endParaRPr>
        </a:p>
      </dgm:t>
    </dgm:pt>
    <dgm:pt modelId="{99A09CBB-4491-466B-B421-51189FFFDB32}">
      <dgm:prSet custT="1"/>
      <dgm:spPr/>
      <dgm:t>
        <a:bodyPr/>
        <a:lstStyle/>
        <a:p>
          <a:pPr rtl="0"/>
          <a:r>
            <a:rPr lang="tr-TR" sz="2400" dirty="0" smtClean="0">
              <a:solidFill>
                <a:schemeClr val="tx1"/>
              </a:solidFill>
            </a:rPr>
            <a:t>İl/İlçe Özel İdareleri </a:t>
          </a:r>
          <a:endParaRPr lang="tr-TR" sz="2400" dirty="0">
            <a:solidFill>
              <a:schemeClr val="tx1"/>
            </a:solidFill>
          </a:endParaRPr>
        </a:p>
      </dgm:t>
    </dgm:pt>
    <dgm:pt modelId="{582726CB-CCF2-4565-9EB4-34C40C1536AD}" type="parTrans" cxnId="{B0DB0C9D-9B25-47D6-B762-9B293BC32085}">
      <dgm:prSet/>
      <dgm:spPr/>
      <dgm:t>
        <a:bodyPr/>
        <a:lstStyle/>
        <a:p>
          <a:endParaRPr lang="tr-TR">
            <a:solidFill>
              <a:schemeClr val="tx1"/>
            </a:solidFill>
          </a:endParaRPr>
        </a:p>
      </dgm:t>
    </dgm:pt>
    <dgm:pt modelId="{C0085515-3BA3-42F6-8E09-EBD52402B0F6}" type="sibTrans" cxnId="{B0DB0C9D-9B25-47D6-B762-9B293BC32085}">
      <dgm:prSet/>
      <dgm:spPr/>
      <dgm:t>
        <a:bodyPr/>
        <a:lstStyle/>
        <a:p>
          <a:endParaRPr lang="tr-TR">
            <a:solidFill>
              <a:schemeClr val="tx1"/>
            </a:solidFill>
          </a:endParaRPr>
        </a:p>
      </dgm:t>
    </dgm:pt>
    <dgm:pt modelId="{FF64C053-C7BE-4191-8081-6C1AA2F9019C}">
      <dgm:prSet custT="1"/>
      <dgm:spPr/>
      <dgm:t>
        <a:bodyPr/>
        <a:lstStyle/>
        <a:p>
          <a:pPr rtl="0"/>
          <a:r>
            <a:rPr lang="tr-TR" sz="2400" dirty="0" smtClean="0">
              <a:solidFill>
                <a:schemeClr val="tx1"/>
              </a:solidFill>
            </a:rPr>
            <a:t>Belediyeler</a:t>
          </a:r>
          <a:endParaRPr lang="tr-TR" sz="2400" dirty="0">
            <a:solidFill>
              <a:schemeClr val="tx1"/>
            </a:solidFill>
          </a:endParaRPr>
        </a:p>
      </dgm:t>
    </dgm:pt>
    <dgm:pt modelId="{E55C6597-EDA7-40C3-ABC4-3832672129DB}" type="parTrans" cxnId="{FFA2EE49-41B9-4576-AE31-2226C473CE72}">
      <dgm:prSet/>
      <dgm:spPr/>
      <dgm:t>
        <a:bodyPr/>
        <a:lstStyle/>
        <a:p>
          <a:endParaRPr lang="tr-TR">
            <a:solidFill>
              <a:schemeClr val="tx1"/>
            </a:solidFill>
          </a:endParaRPr>
        </a:p>
      </dgm:t>
    </dgm:pt>
    <dgm:pt modelId="{77EE4BA4-AA19-45C2-97C7-05D2D849C139}" type="sibTrans" cxnId="{FFA2EE49-41B9-4576-AE31-2226C473CE72}">
      <dgm:prSet/>
      <dgm:spPr/>
      <dgm:t>
        <a:bodyPr/>
        <a:lstStyle/>
        <a:p>
          <a:endParaRPr lang="tr-TR">
            <a:solidFill>
              <a:schemeClr val="tx1"/>
            </a:solidFill>
          </a:endParaRPr>
        </a:p>
      </dgm:t>
    </dgm:pt>
    <dgm:pt modelId="{5103BFD2-F6F0-4645-83B2-AD6D6F759257}">
      <dgm:prSet custT="1"/>
      <dgm:spPr/>
      <dgm:t>
        <a:bodyPr/>
        <a:lstStyle/>
        <a:p>
          <a:pPr rtl="0"/>
          <a:r>
            <a:rPr lang="tr-TR" sz="2400" dirty="0" smtClean="0">
              <a:solidFill>
                <a:schemeClr val="tx1"/>
              </a:solidFill>
            </a:rPr>
            <a:t>Mahalli İdare Birlikleri</a:t>
          </a:r>
          <a:endParaRPr lang="tr-TR" sz="2400" dirty="0">
            <a:solidFill>
              <a:schemeClr val="tx1"/>
            </a:solidFill>
          </a:endParaRPr>
        </a:p>
      </dgm:t>
    </dgm:pt>
    <dgm:pt modelId="{DB487F61-A5FE-4F1F-970F-09306118063B}" type="parTrans" cxnId="{22965B6C-34F5-474E-923D-C3A4E89C6BDD}">
      <dgm:prSet/>
      <dgm:spPr/>
      <dgm:t>
        <a:bodyPr/>
        <a:lstStyle/>
        <a:p>
          <a:endParaRPr lang="tr-TR">
            <a:solidFill>
              <a:schemeClr val="tx1"/>
            </a:solidFill>
          </a:endParaRPr>
        </a:p>
      </dgm:t>
    </dgm:pt>
    <dgm:pt modelId="{40062B5D-5380-4810-9E0D-6DF545A61874}" type="sibTrans" cxnId="{22965B6C-34F5-474E-923D-C3A4E89C6BDD}">
      <dgm:prSet/>
      <dgm:spPr/>
      <dgm:t>
        <a:bodyPr/>
        <a:lstStyle/>
        <a:p>
          <a:endParaRPr lang="tr-TR">
            <a:solidFill>
              <a:schemeClr val="tx1"/>
            </a:solidFill>
          </a:endParaRPr>
        </a:p>
      </dgm:t>
    </dgm:pt>
    <dgm:pt modelId="{29E79287-2FC0-43A3-AD5E-3262D370D66D}">
      <dgm:prSet custT="1"/>
      <dgm:spPr/>
      <dgm:t>
        <a:bodyPr/>
        <a:lstStyle/>
        <a:p>
          <a:pPr rtl="0"/>
          <a:r>
            <a:rPr lang="tr-TR" sz="2400" dirty="0" smtClean="0">
              <a:solidFill>
                <a:schemeClr val="tx1"/>
              </a:solidFill>
            </a:rPr>
            <a:t>Üniversiteler</a:t>
          </a:r>
          <a:endParaRPr lang="tr-TR" sz="2400" dirty="0">
            <a:solidFill>
              <a:schemeClr val="tx1"/>
            </a:solidFill>
          </a:endParaRPr>
        </a:p>
      </dgm:t>
    </dgm:pt>
    <dgm:pt modelId="{E995BD85-DAE0-4552-86EB-50C259EFE19B}" type="parTrans" cxnId="{7D5D03BF-D20C-48C8-BC49-A29B3DC83D93}">
      <dgm:prSet/>
      <dgm:spPr/>
      <dgm:t>
        <a:bodyPr/>
        <a:lstStyle/>
        <a:p>
          <a:endParaRPr lang="tr-TR">
            <a:solidFill>
              <a:schemeClr val="tx1"/>
            </a:solidFill>
          </a:endParaRPr>
        </a:p>
      </dgm:t>
    </dgm:pt>
    <dgm:pt modelId="{1B22B2D4-93DF-4F71-97A9-72D7BB1C3B70}" type="sibTrans" cxnId="{7D5D03BF-D20C-48C8-BC49-A29B3DC83D93}">
      <dgm:prSet/>
      <dgm:spPr/>
      <dgm:t>
        <a:bodyPr/>
        <a:lstStyle/>
        <a:p>
          <a:endParaRPr lang="tr-TR">
            <a:solidFill>
              <a:schemeClr val="tx1"/>
            </a:solidFill>
          </a:endParaRPr>
        </a:p>
      </dgm:t>
    </dgm:pt>
    <dgm:pt modelId="{8CFBF997-E39B-4F6E-9134-E889E24E6AA7}">
      <dgm:prSet custT="1"/>
      <dgm:spPr/>
      <dgm:t>
        <a:bodyPr/>
        <a:lstStyle/>
        <a:p>
          <a:pPr rtl="0"/>
          <a:r>
            <a:rPr lang="tr-TR" sz="2400" dirty="0" smtClean="0">
              <a:solidFill>
                <a:schemeClr val="tx1"/>
              </a:solidFill>
            </a:rPr>
            <a:t>Kamu Kurumu Niteliğindeki Meslek Kuruluşları </a:t>
          </a:r>
          <a:endParaRPr lang="tr-TR" sz="2400" dirty="0">
            <a:solidFill>
              <a:schemeClr val="tx1"/>
            </a:solidFill>
          </a:endParaRPr>
        </a:p>
      </dgm:t>
    </dgm:pt>
    <dgm:pt modelId="{F8E413F6-DBAB-42D5-A2BA-E4AD5A4D79F8}" type="parTrans" cxnId="{21B69067-B932-4D25-88DD-1A2AA91F4E12}">
      <dgm:prSet/>
      <dgm:spPr/>
      <dgm:t>
        <a:bodyPr/>
        <a:lstStyle/>
        <a:p>
          <a:endParaRPr lang="tr-TR">
            <a:solidFill>
              <a:schemeClr val="tx1"/>
            </a:solidFill>
          </a:endParaRPr>
        </a:p>
      </dgm:t>
    </dgm:pt>
    <dgm:pt modelId="{DDE554BC-0C2F-4F20-A649-D273858817E7}" type="sibTrans" cxnId="{21B69067-B932-4D25-88DD-1A2AA91F4E12}">
      <dgm:prSet/>
      <dgm:spPr/>
      <dgm:t>
        <a:bodyPr/>
        <a:lstStyle/>
        <a:p>
          <a:endParaRPr lang="tr-TR">
            <a:solidFill>
              <a:schemeClr val="tx1"/>
            </a:solidFill>
          </a:endParaRPr>
        </a:p>
      </dgm:t>
    </dgm:pt>
    <dgm:pt modelId="{3DDF4A20-F1F4-4ED7-B97D-35B1F99F5463}">
      <dgm:prSet custT="1"/>
      <dgm:spPr/>
      <dgm:t>
        <a:bodyPr/>
        <a:lstStyle/>
        <a:p>
          <a:pPr rtl="0"/>
          <a:r>
            <a:rPr lang="tr-TR" sz="2400" dirty="0" smtClean="0">
              <a:solidFill>
                <a:schemeClr val="tx1"/>
              </a:solidFill>
            </a:rPr>
            <a:t>Sivil Toplum Kuruluşları</a:t>
          </a:r>
          <a:endParaRPr lang="tr-TR" sz="2400" dirty="0">
            <a:solidFill>
              <a:schemeClr val="tx1"/>
            </a:solidFill>
          </a:endParaRPr>
        </a:p>
      </dgm:t>
    </dgm:pt>
    <dgm:pt modelId="{24407679-2A4F-432D-904C-0A65C9D3007A}" type="parTrans" cxnId="{EA4F7008-E76C-4158-863B-1C1C28FE038C}">
      <dgm:prSet/>
      <dgm:spPr/>
      <dgm:t>
        <a:bodyPr/>
        <a:lstStyle/>
        <a:p>
          <a:endParaRPr lang="tr-TR">
            <a:solidFill>
              <a:schemeClr val="tx1"/>
            </a:solidFill>
          </a:endParaRPr>
        </a:p>
      </dgm:t>
    </dgm:pt>
    <dgm:pt modelId="{5EFF0E6F-AFDB-4739-B08F-2BE6CCA08866}" type="sibTrans" cxnId="{EA4F7008-E76C-4158-863B-1C1C28FE038C}">
      <dgm:prSet/>
      <dgm:spPr/>
      <dgm:t>
        <a:bodyPr/>
        <a:lstStyle/>
        <a:p>
          <a:endParaRPr lang="tr-TR">
            <a:solidFill>
              <a:schemeClr val="tx1"/>
            </a:solidFill>
          </a:endParaRPr>
        </a:p>
      </dgm:t>
    </dgm:pt>
    <dgm:pt modelId="{15ADC8C4-23C9-492F-9E8E-33390E79D9FD}" type="pres">
      <dgm:prSet presAssocID="{3205D6C0-8242-4E40-8D99-56EDBB0647FD}" presName="linear" presStyleCnt="0">
        <dgm:presLayoutVars>
          <dgm:animLvl val="lvl"/>
          <dgm:resizeHandles val="exact"/>
        </dgm:presLayoutVars>
      </dgm:prSet>
      <dgm:spPr/>
      <dgm:t>
        <a:bodyPr/>
        <a:lstStyle/>
        <a:p>
          <a:endParaRPr lang="tr-TR"/>
        </a:p>
      </dgm:t>
    </dgm:pt>
    <dgm:pt modelId="{C1F389C6-CE37-406E-97F0-F5BCDD8A4245}" type="pres">
      <dgm:prSet presAssocID="{5DC7F3EB-B311-4046-9CAA-E02D67CFBBEB}" presName="parentText" presStyleLbl="node1" presStyleIdx="0" presStyleCnt="7" custLinFactY="-117089" custLinFactNeighborY="-200000">
        <dgm:presLayoutVars>
          <dgm:chMax val="0"/>
          <dgm:bulletEnabled val="1"/>
        </dgm:presLayoutVars>
      </dgm:prSet>
      <dgm:spPr/>
      <dgm:t>
        <a:bodyPr/>
        <a:lstStyle/>
        <a:p>
          <a:endParaRPr lang="tr-TR"/>
        </a:p>
      </dgm:t>
    </dgm:pt>
    <dgm:pt modelId="{E08F0667-749B-4C86-9EF1-5559EFC5E869}" type="pres">
      <dgm:prSet presAssocID="{A4A7EBBF-02EA-4D9F-970E-E396EC00C5CC}" presName="spacer" presStyleCnt="0"/>
      <dgm:spPr/>
      <dgm:t>
        <a:bodyPr/>
        <a:lstStyle/>
        <a:p>
          <a:endParaRPr lang="tr-TR"/>
        </a:p>
      </dgm:t>
    </dgm:pt>
    <dgm:pt modelId="{8A25842B-E86A-4221-AB6C-3FDFED8E7A85}" type="pres">
      <dgm:prSet presAssocID="{99A09CBB-4491-466B-B421-51189FFFDB32}" presName="parentText" presStyleLbl="node1" presStyleIdx="1" presStyleCnt="7">
        <dgm:presLayoutVars>
          <dgm:chMax val="0"/>
          <dgm:bulletEnabled val="1"/>
        </dgm:presLayoutVars>
      </dgm:prSet>
      <dgm:spPr/>
      <dgm:t>
        <a:bodyPr/>
        <a:lstStyle/>
        <a:p>
          <a:endParaRPr lang="tr-TR"/>
        </a:p>
      </dgm:t>
    </dgm:pt>
    <dgm:pt modelId="{BDE09900-4201-47A6-8DA1-90CF12042E30}" type="pres">
      <dgm:prSet presAssocID="{C0085515-3BA3-42F6-8E09-EBD52402B0F6}" presName="spacer" presStyleCnt="0"/>
      <dgm:spPr/>
      <dgm:t>
        <a:bodyPr/>
        <a:lstStyle/>
        <a:p>
          <a:endParaRPr lang="tr-TR"/>
        </a:p>
      </dgm:t>
    </dgm:pt>
    <dgm:pt modelId="{3FE0D352-57F7-4A5D-8BE7-201AC6FBAF92}" type="pres">
      <dgm:prSet presAssocID="{FF64C053-C7BE-4191-8081-6C1AA2F9019C}" presName="parentText" presStyleLbl="node1" presStyleIdx="2" presStyleCnt="7">
        <dgm:presLayoutVars>
          <dgm:chMax val="0"/>
          <dgm:bulletEnabled val="1"/>
        </dgm:presLayoutVars>
      </dgm:prSet>
      <dgm:spPr/>
      <dgm:t>
        <a:bodyPr/>
        <a:lstStyle/>
        <a:p>
          <a:endParaRPr lang="tr-TR"/>
        </a:p>
      </dgm:t>
    </dgm:pt>
    <dgm:pt modelId="{6FA23074-EA36-4A01-95E1-BC0AC8C90CBD}" type="pres">
      <dgm:prSet presAssocID="{77EE4BA4-AA19-45C2-97C7-05D2D849C139}" presName="spacer" presStyleCnt="0"/>
      <dgm:spPr/>
      <dgm:t>
        <a:bodyPr/>
        <a:lstStyle/>
        <a:p>
          <a:endParaRPr lang="tr-TR"/>
        </a:p>
      </dgm:t>
    </dgm:pt>
    <dgm:pt modelId="{67BB97AA-0F58-4675-B17E-8C3DA4C39295}" type="pres">
      <dgm:prSet presAssocID="{5103BFD2-F6F0-4645-83B2-AD6D6F759257}" presName="parentText" presStyleLbl="node1" presStyleIdx="3" presStyleCnt="7">
        <dgm:presLayoutVars>
          <dgm:chMax val="0"/>
          <dgm:bulletEnabled val="1"/>
        </dgm:presLayoutVars>
      </dgm:prSet>
      <dgm:spPr/>
      <dgm:t>
        <a:bodyPr/>
        <a:lstStyle/>
        <a:p>
          <a:endParaRPr lang="tr-TR"/>
        </a:p>
      </dgm:t>
    </dgm:pt>
    <dgm:pt modelId="{AB413BCE-5914-4C98-98B0-7F0D58BF31C8}" type="pres">
      <dgm:prSet presAssocID="{40062B5D-5380-4810-9E0D-6DF545A61874}" presName="spacer" presStyleCnt="0"/>
      <dgm:spPr/>
      <dgm:t>
        <a:bodyPr/>
        <a:lstStyle/>
        <a:p>
          <a:endParaRPr lang="tr-TR"/>
        </a:p>
      </dgm:t>
    </dgm:pt>
    <dgm:pt modelId="{EAA164F6-869F-4F72-B785-040431148FBF}" type="pres">
      <dgm:prSet presAssocID="{29E79287-2FC0-43A3-AD5E-3262D370D66D}" presName="parentText" presStyleLbl="node1" presStyleIdx="4" presStyleCnt="7">
        <dgm:presLayoutVars>
          <dgm:chMax val="0"/>
          <dgm:bulletEnabled val="1"/>
        </dgm:presLayoutVars>
      </dgm:prSet>
      <dgm:spPr/>
      <dgm:t>
        <a:bodyPr/>
        <a:lstStyle/>
        <a:p>
          <a:endParaRPr lang="tr-TR"/>
        </a:p>
      </dgm:t>
    </dgm:pt>
    <dgm:pt modelId="{808ADB37-7C40-497A-B47A-5BD7D2E57F34}" type="pres">
      <dgm:prSet presAssocID="{1B22B2D4-93DF-4F71-97A9-72D7BB1C3B70}" presName="spacer" presStyleCnt="0"/>
      <dgm:spPr/>
      <dgm:t>
        <a:bodyPr/>
        <a:lstStyle/>
        <a:p>
          <a:endParaRPr lang="tr-TR"/>
        </a:p>
      </dgm:t>
    </dgm:pt>
    <dgm:pt modelId="{625793BB-5322-486E-A578-93F8EC9EF834}" type="pres">
      <dgm:prSet presAssocID="{8CFBF997-E39B-4F6E-9134-E889E24E6AA7}" presName="parentText" presStyleLbl="node1" presStyleIdx="5" presStyleCnt="7">
        <dgm:presLayoutVars>
          <dgm:chMax val="0"/>
          <dgm:bulletEnabled val="1"/>
        </dgm:presLayoutVars>
      </dgm:prSet>
      <dgm:spPr/>
      <dgm:t>
        <a:bodyPr/>
        <a:lstStyle/>
        <a:p>
          <a:endParaRPr lang="tr-TR"/>
        </a:p>
      </dgm:t>
    </dgm:pt>
    <dgm:pt modelId="{84279D56-D0E2-46E7-9E15-FEF1BF802879}" type="pres">
      <dgm:prSet presAssocID="{DDE554BC-0C2F-4F20-A649-D273858817E7}" presName="spacer" presStyleCnt="0"/>
      <dgm:spPr/>
      <dgm:t>
        <a:bodyPr/>
        <a:lstStyle/>
        <a:p>
          <a:endParaRPr lang="tr-TR"/>
        </a:p>
      </dgm:t>
    </dgm:pt>
    <dgm:pt modelId="{65D160D1-E467-4F9A-B5CD-799C968017F4}" type="pres">
      <dgm:prSet presAssocID="{3DDF4A20-F1F4-4ED7-B97D-35B1F99F5463}" presName="parentText" presStyleLbl="node1" presStyleIdx="6" presStyleCnt="7">
        <dgm:presLayoutVars>
          <dgm:chMax val="0"/>
          <dgm:bulletEnabled val="1"/>
        </dgm:presLayoutVars>
      </dgm:prSet>
      <dgm:spPr/>
      <dgm:t>
        <a:bodyPr/>
        <a:lstStyle/>
        <a:p>
          <a:endParaRPr lang="tr-TR"/>
        </a:p>
      </dgm:t>
    </dgm:pt>
  </dgm:ptLst>
  <dgm:cxnLst>
    <dgm:cxn modelId="{CC9714A7-3FEE-46DF-A89C-BE9370DB041C}" type="presOf" srcId="{8CFBF997-E39B-4F6E-9134-E889E24E6AA7}" destId="{625793BB-5322-486E-A578-93F8EC9EF834}" srcOrd="0" destOrd="0" presId="urn:microsoft.com/office/officeart/2005/8/layout/vList2"/>
    <dgm:cxn modelId="{F7B83669-3536-4F97-8929-B686F2295BDE}" type="presOf" srcId="{3205D6C0-8242-4E40-8D99-56EDBB0647FD}" destId="{15ADC8C4-23C9-492F-9E8E-33390E79D9FD}" srcOrd="0" destOrd="0" presId="urn:microsoft.com/office/officeart/2005/8/layout/vList2"/>
    <dgm:cxn modelId="{764CAD58-FD19-4E48-8790-74F5D02629C5}" type="presOf" srcId="{5DC7F3EB-B311-4046-9CAA-E02D67CFBBEB}" destId="{C1F389C6-CE37-406E-97F0-F5BCDD8A4245}" srcOrd="0" destOrd="0" presId="urn:microsoft.com/office/officeart/2005/8/layout/vList2"/>
    <dgm:cxn modelId="{3EB8EBC0-0BEB-4741-95C7-292A42028ECC}" type="presOf" srcId="{5103BFD2-F6F0-4645-83B2-AD6D6F759257}" destId="{67BB97AA-0F58-4675-B17E-8C3DA4C39295}" srcOrd="0" destOrd="0" presId="urn:microsoft.com/office/officeart/2005/8/layout/vList2"/>
    <dgm:cxn modelId="{FFA2EE49-41B9-4576-AE31-2226C473CE72}" srcId="{3205D6C0-8242-4E40-8D99-56EDBB0647FD}" destId="{FF64C053-C7BE-4191-8081-6C1AA2F9019C}" srcOrd="2" destOrd="0" parTransId="{E55C6597-EDA7-40C3-ABC4-3832672129DB}" sibTransId="{77EE4BA4-AA19-45C2-97C7-05D2D849C139}"/>
    <dgm:cxn modelId="{FA92C63F-63F7-4037-BC45-FEC195F6040F}" type="presOf" srcId="{29E79287-2FC0-43A3-AD5E-3262D370D66D}" destId="{EAA164F6-869F-4F72-B785-040431148FBF}" srcOrd="0" destOrd="0" presId="urn:microsoft.com/office/officeart/2005/8/layout/vList2"/>
    <dgm:cxn modelId="{481508B3-BD98-445B-9259-8AD09AB2792C}" srcId="{3205D6C0-8242-4E40-8D99-56EDBB0647FD}" destId="{5DC7F3EB-B311-4046-9CAA-E02D67CFBBEB}" srcOrd="0" destOrd="0" parTransId="{6356C003-C842-493D-BA2D-91FCE376E46A}" sibTransId="{A4A7EBBF-02EA-4D9F-970E-E396EC00C5CC}"/>
    <dgm:cxn modelId="{41AB559A-5157-47A0-BCB3-5F000BAD5C7A}" type="presOf" srcId="{3DDF4A20-F1F4-4ED7-B97D-35B1F99F5463}" destId="{65D160D1-E467-4F9A-B5CD-799C968017F4}" srcOrd="0" destOrd="0" presId="urn:microsoft.com/office/officeart/2005/8/layout/vList2"/>
    <dgm:cxn modelId="{21B69067-B932-4D25-88DD-1A2AA91F4E12}" srcId="{3205D6C0-8242-4E40-8D99-56EDBB0647FD}" destId="{8CFBF997-E39B-4F6E-9134-E889E24E6AA7}" srcOrd="5" destOrd="0" parTransId="{F8E413F6-DBAB-42D5-A2BA-E4AD5A4D79F8}" sibTransId="{DDE554BC-0C2F-4F20-A649-D273858817E7}"/>
    <dgm:cxn modelId="{7D5D03BF-D20C-48C8-BC49-A29B3DC83D93}" srcId="{3205D6C0-8242-4E40-8D99-56EDBB0647FD}" destId="{29E79287-2FC0-43A3-AD5E-3262D370D66D}" srcOrd="4" destOrd="0" parTransId="{E995BD85-DAE0-4552-86EB-50C259EFE19B}" sibTransId="{1B22B2D4-93DF-4F71-97A9-72D7BB1C3B70}"/>
    <dgm:cxn modelId="{B0DB0C9D-9B25-47D6-B762-9B293BC32085}" srcId="{3205D6C0-8242-4E40-8D99-56EDBB0647FD}" destId="{99A09CBB-4491-466B-B421-51189FFFDB32}" srcOrd="1" destOrd="0" parTransId="{582726CB-CCF2-4565-9EB4-34C40C1536AD}" sibTransId="{C0085515-3BA3-42F6-8E09-EBD52402B0F6}"/>
    <dgm:cxn modelId="{EA4F7008-E76C-4158-863B-1C1C28FE038C}" srcId="{3205D6C0-8242-4E40-8D99-56EDBB0647FD}" destId="{3DDF4A20-F1F4-4ED7-B97D-35B1F99F5463}" srcOrd="6" destOrd="0" parTransId="{24407679-2A4F-432D-904C-0A65C9D3007A}" sibTransId="{5EFF0E6F-AFDB-4739-B08F-2BE6CCA08866}"/>
    <dgm:cxn modelId="{A1162FA8-EDF0-492A-AB6F-59599279F978}" type="presOf" srcId="{FF64C053-C7BE-4191-8081-6C1AA2F9019C}" destId="{3FE0D352-57F7-4A5D-8BE7-201AC6FBAF92}" srcOrd="0" destOrd="0" presId="urn:microsoft.com/office/officeart/2005/8/layout/vList2"/>
    <dgm:cxn modelId="{A82DA94D-0197-4FFD-BADF-12C593DA6FEB}" type="presOf" srcId="{99A09CBB-4491-466B-B421-51189FFFDB32}" destId="{8A25842B-E86A-4221-AB6C-3FDFED8E7A85}" srcOrd="0" destOrd="0" presId="urn:microsoft.com/office/officeart/2005/8/layout/vList2"/>
    <dgm:cxn modelId="{22965B6C-34F5-474E-923D-C3A4E89C6BDD}" srcId="{3205D6C0-8242-4E40-8D99-56EDBB0647FD}" destId="{5103BFD2-F6F0-4645-83B2-AD6D6F759257}" srcOrd="3" destOrd="0" parTransId="{DB487F61-A5FE-4F1F-970F-09306118063B}" sibTransId="{40062B5D-5380-4810-9E0D-6DF545A61874}"/>
    <dgm:cxn modelId="{8E90F1AE-C72E-406A-A2F1-B9EECEE15EA1}" type="presParOf" srcId="{15ADC8C4-23C9-492F-9E8E-33390E79D9FD}" destId="{C1F389C6-CE37-406E-97F0-F5BCDD8A4245}" srcOrd="0" destOrd="0" presId="urn:microsoft.com/office/officeart/2005/8/layout/vList2"/>
    <dgm:cxn modelId="{C6571AE2-CE11-4A38-A597-4A52FD3E9051}" type="presParOf" srcId="{15ADC8C4-23C9-492F-9E8E-33390E79D9FD}" destId="{E08F0667-749B-4C86-9EF1-5559EFC5E869}" srcOrd="1" destOrd="0" presId="urn:microsoft.com/office/officeart/2005/8/layout/vList2"/>
    <dgm:cxn modelId="{49654C30-923E-4E29-9F85-CFA13B01982B}" type="presParOf" srcId="{15ADC8C4-23C9-492F-9E8E-33390E79D9FD}" destId="{8A25842B-E86A-4221-AB6C-3FDFED8E7A85}" srcOrd="2" destOrd="0" presId="urn:microsoft.com/office/officeart/2005/8/layout/vList2"/>
    <dgm:cxn modelId="{A314CC1C-D937-4AB3-ABC9-8CEDF5706ACB}" type="presParOf" srcId="{15ADC8C4-23C9-492F-9E8E-33390E79D9FD}" destId="{BDE09900-4201-47A6-8DA1-90CF12042E30}" srcOrd="3" destOrd="0" presId="urn:microsoft.com/office/officeart/2005/8/layout/vList2"/>
    <dgm:cxn modelId="{555E0287-47A1-4204-8C58-0FEDB95329E7}" type="presParOf" srcId="{15ADC8C4-23C9-492F-9E8E-33390E79D9FD}" destId="{3FE0D352-57F7-4A5D-8BE7-201AC6FBAF92}" srcOrd="4" destOrd="0" presId="urn:microsoft.com/office/officeart/2005/8/layout/vList2"/>
    <dgm:cxn modelId="{8F6F85DE-1B51-4461-A8AF-C7047727ED5E}" type="presParOf" srcId="{15ADC8C4-23C9-492F-9E8E-33390E79D9FD}" destId="{6FA23074-EA36-4A01-95E1-BC0AC8C90CBD}" srcOrd="5" destOrd="0" presId="urn:microsoft.com/office/officeart/2005/8/layout/vList2"/>
    <dgm:cxn modelId="{7BC3969A-3D2D-48B6-BC11-A3F1B76D86B5}" type="presParOf" srcId="{15ADC8C4-23C9-492F-9E8E-33390E79D9FD}" destId="{67BB97AA-0F58-4675-B17E-8C3DA4C39295}" srcOrd="6" destOrd="0" presId="urn:microsoft.com/office/officeart/2005/8/layout/vList2"/>
    <dgm:cxn modelId="{CFBC7033-0047-4D64-8716-12BC6F486A1A}" type="presParOf" srcId="{15ADC8C4-23C9-492F-9E8E-33390E79D9FD}" destId="{AB413BCE-5914-4C98-98B0-7F0D58BF31C8}" srcOrd="7" destOrd="0" presId="urn:microsoft.com/office/officeart/2005/8/layout/vList2"/>
    <dgm:cxn modelId="{922B2288-B0F4-4574-BD71-3DCB83DF9033}" type="presParOf" srcId="{15ADC8C4-23C9-492F-9E8E-33390E79D9FD}" destId="{EAA164F6-869F-4F72-B785-040431148FBF}" srcOrd="8" destOrd="0" presId="urn:microsoft.com/office/officeart/2005/8/layout/vList2"/>
    <dgm:cxn modelId="{97A74A0B-1D3E-466D-AE6C-E51068049502}" type="presParOf" srcId="{15ADC8C4-23C9-492F-9E8E-33390E79D9FD}" destId="{808ADB37-7C40-497A-B47A-5BD7D2E57F34}" srcOrd="9" destOrd="0" presId="urn:microsoft.com/office/officeart/2005/8/layout/vList2"/>
    <dgm:cxn modelId="{60937C21-9430-4ED9-AB3F-34DCEE462054}" type="presParOf" srcId="{15ADC8C4-23C9-492F-9E8E-33390E79D9FD}" destId="{625793BB-5322-486E-A578-93F8EC9EF834}" srcOrd="10" destOrd="0" presId="urn:microsoft.com/office/officeart/2005/8/layout/vList2"/>
    <dgm:cxn modelId="{5E377F1E-D892-4482-80D1-89E13CA8FE1D}" type="presParOf" srcId="{15ADC8C4-23C9-492F-9E8E-33390E79D9FD}" destId="{84279D56-D0E2-46E7-9E15-FEF1BF802879}" srcOrd="11" destOrd="0" presId="urn:microsoft.com/office/officeart/2005/8/layout/vList2"/>
    <dgm:cxn modelId="{1A159C5C-EC8C-4C46-9F01-7C6117937B8D}" type="presParOf" srcId="{15ADC8C4-23C9-492F-9E8E-33390E79D9FD}" destId="{65D160D1-E467-4F9A-B5CD-799C968017F4}"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F36C3DCA-E081-44F9-9595-7806C851BAF2}"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lang="tr-TR"/>
        </a:p>
      </dgm:t>
    </dgm:pt>
    <dgm:pt modelId="{742AAB9D-F33B-403C-B7E3-BC62E36D372E}">
      <dgm:prSet custT="1"/>
      <dgm:spPr/>
      <dgm:t>
        <a:bodyPr/>
        <a:lstStyle/>
        <a:p>
          <a:pPr rtl="0"/>
          <a:r>
            <a:rPr lang="tr-TR" sz="2400" dirty="0" smtClean="0">
              <a:solidFill>
                <a:schemeClr val="tx1"/>
              </a:solidFill>
            </a:rPr>
            <a:t>Gençlik/Çocuk/Kadın/Engelli Merkezi/Evi oluşturulması</a:t>
          </a:r>
          <a:endParaRPr lang="tr-TR" sz="2400" dirty="0">
            <a:solidFill>
              <a:schemeClr val="tx1"/>
            </a:solidFill>
          </a:endParaRPr>
        </a:p>
      </dgm:t>
    </dgm:pt>
    <dgm:pt modelId="{A7B9DA3D-F360-49C5-8391-8FAFE11BF4CE}" type="parTrans" cxnId="{B8F283F4-E138-4F78-ADDB-CDF3585D97BB}">
      <dgm:prSet/>
      <dgm:spPr/>
      <dgm:t>
        <a:bodyPr/>
        <a:lstStyle/>
        <a:p>
          <a:endParaRPr lang="tr-TR">
            <a:solidFill>
              <a:schemeClr val="tx1"/>
            </a:solidFill>
          </a:endParaRPr>
        </a:p>
      </dgm:t>
    </dgm:pt>
    <dgm:pt modelId="{ADCA3526-DFDA-479B-8732-A31F65A0169E}" type="sibTrans" cxnId="{B8F283F4-E138-4F78-ADDB-CDF3585D97BB}">
      <dgm:prSet/>
      <dgm:spPr/>
      <dgm:t>
        <a:bodyPr/>
        <a:lstStyle/>
        <a:p>
          <a:endParaRPr lang="tr-TR">
            <a:solidFill>
              <a:schemeClr val="tx1"/>
            </a:solidFill>
          </a:endParaRPr>
        </a:p>
      </dgm:t>
    </dgm:pt>
    <dgm:pt modelId="{FA256BB1-A789-4D19-BEE0-809A459337C7}">
      <dgm:prSet custT="1"/>
      <dgm:spPr/>
      <dgm:t>
        <a:bodyPr/>
        <a:lstStyle/>
        <a:p>
          <a:pPr rtl="0"/>
          <a:r>
            <a:rPr lang="tr-TR" sz="2400" dirty="0" smtClean="0">
              <a:solidFill>
                <a:schemeClr val="tx1"/>
              </a:solidFill>
            </a:rPr>
            <a:t>Yaşlı nüfusun sosyal aktivitelere katılımının artırılması doğrultusunda kamusal alanların oluşturulmasına yönelik projeler.</a:t>
          </a:r>
          <a:endParaRPr lang="tr-TR" sz="2400" dirty="0">
            <a:solidFill>
              <a:schemeClr val="tx1"/>
            </a:solidFill>
          </a:endParaRPr>
        </a:p>
      </dgm:t>
    </dgm:pt>
    <dgm:pt modelId="{FEFEAC99-0D99-45E3-90F5-F936D898D0A7}" type="parTrans" cxnId="{0AC46D85-2972-4B13-A56D-D2C0D6AD6D61}">
      <dgm:prSet/>
      <dgm:spPr/>
      <dgm:t>
        <a:bodyPr/>
        <a:lstStyle/>
        <a:p>
          <a:endParaRPr lang="tr-TR">
            <a:solidFill>
              <a:schemeClr val="tx1"/>
            </a:solidFill>
          </a:endParaRPr>
        </a:p>
      </dgm:t>
    </dgm:pt>
    <dgm:pt modelId="{0088CBBA-B778-4944-A1F6-5E49EB5719E1}" type="sibTrans" cxnId="{0AC46D85-2972-4B13-A56D-D2C0D6AD6D61}">
      <dgm:prSet/>
      <dgm:spPr/>
      <dgm:t>
        <a:bodyPr/>
        <a:lstStyle/>
        <a:p>
          <a:endParaRPr lang="tr-TR">
            <a:solidFill>
              <a:schemeClr val="tx1"/>
            </a:solidFill>
          </a:endParaRPr>
        </a:p>
      </dgm:t>
    </dgm:pt>
    <dgm:pt modelId="{EFEB638C-D559-44BD-A49D-2B03BE4342D5}">
      <dgm:prSet custT="1"/>
      <dgm:spPr/>
      <dgm:t>
        <a:bodyPr/>
        <a:lstStyle/>
        <a:p>
          <a:pPr rtl="0"/>
          <a:r>
            <a:rPr lang="tr-TR" sz="2400" dirty="0" smtClean="0">
              <a:solidFill>
                <a:schemeClr val="tx1"/>
              </a:solidFill>
            </a:rPr>
            <a:t>Kırsal ve gecekondu bölgelerinde ortak kullanıma açık yeşil alanlar ve çevreye duyarlı kentsel alanların </a:t>
          </a:r>
          <a:r>
            <a:rPr lang="tr-TR" sz="2400" dirty="0" smtClean="0">
              <a:solidFill>
                <a:schemeClr val="tx1"/>
              </a:solidFill>
            </a:rPr>
            <a:t>oluşturulmasına </a:t>
          </a:r>
          <a:r>
            <a:rPr lang="tr-TR" sz="2400" dirty="0" smtClean="0">
              <a:solidFill>
                <a:schemeClr val="tx1"/>
              </a:solidFill>
            </a:rPr>
            <a:t>yönelik projeler.</a:t>
          </a:r>
          <a:endParaRPr lang="tr-TR" sz="2400" dirty="0">
            <a:solidFill>
              <a:schemeClr val="tx1"/>
            </a:solidFill>
          </a:endParaRPr>
        </a:p>
      </dgm:t>
    </dgm:pt>
    <dgm:pt modelId="{A898B74D-3446-41D0-9686-CE9B39329667}" type="parTrans" cxnId="{BA19475E-628A-4FDC-8590-9ACD5FD7BFC8}">
      <dgm:prSet/>
      <dgm:spPr/>
      <dgm:t>
        <a:bodyPr/>
        <a:lstStyle/>
        <a:p>
          <a:endParaRPr lang="tr-TR">
            <a:solidFill>
              <a:schemeClr val="tx1"/>
            </a:solidFill>
          </a:endParaRPr>
        </a:p>
      </dgm:t>
    </dgm:pt>
    <dgm:pt modelId="{91D875D4-B5B4-46A7-9DAF-284548B8A33D}" type="sibTrans" cxnId="{BA19475E-628A-4FDC-8590-9ACD5FD7BFC8}">
      <dgm:prSet/>
      <dgm:spPr/>
      <dgm:t>
        <a:bodyPr/>
        <a:lstStyle/>
        <a:p>
          <a:endParaRPr lang="tr-TR">
            <a:solidFill>
              <a:schemeClr val="tx1"/>
            </a:solidFill>
          </a:endParaRPr>
        </a:p>
      </dgm:t>
    </dgm:pt>
    <dgm:pt modelId="{ECFF5812-F5ED-43AB-AF19-AAABF297443C}">
      <dgm:prSet custT="1"/>
      <dgm:spPr/>
      <dgm:t>
        <a:bodyPr/>
        <a:lstStyle/>
        <a:p>
          <a:pPr rtl="0"/>
          <a:r>
            <a:rPr lang="tr-TR" sz="2400" dirty="0" smtClean="0">
              <a:solidFill>
                <a:schemeClr val="tx1"/>
              </a:solidFill>
            </a:rPr>
            <a:t>Mesleki eğitim merkezi oluşturulması</a:t>
          </a:r>
          <a:endParaRPr lang="tr-TR" sz="2400" dirty="0">
            <a:solidFill>
              <a:schemeClr val="tx1"/>
            </a:solidFill>
          </a:endParaRPr>
        </a:p>
      </dgm:t>
    </dgm:pt>
    <dgm:pt modelId="{6FFFF8CE-48E2-4A80-84D2-E218CF48904B}" type="parTrans" cxnId="{ED569F6C-0114-4BEF-A877-EF5F1A5EBB5E}">
      <dgm:prSet/>
      <dgm:spPr/>
      <dgm:t>
        <a:bodyPr/>
        <a:lstStyle/>
        <a:p>
          <a:endParaRPr lang="tr-TR">
            <a:solidFill>
              <a:schemeClr val="tx1"/>
            </a:solidFill>
          </a:endParaRPr>
        </a:p>
      </dgm:t>
    </dgm:pt>
    <dgm:pt modelId="{15B53633-6673-4A49-9188-F72229AC59AD}" type="sibTrans" cxnId="{ED569F6C-0114-4BEF-A877-EF5F1A5EBB5E}">
      <dgm:prSet/>
      <dgm:spPr/>
      <dgm:t>
        <a:bodyPr/>
        <a:lstStyle/>
        <a:p>
          <a:endParaRPr lang="tr-TR">
            <a:solidFill>
              <a:schemeClr val="tx1"/>
            </a:solidFill>
          </a:endParaRPr>
        </a:p>
      </dgm:t>
    </dgm:pt>
    <dgm:pt modelId="{B545DD57-7F98-4074-A490-506365E31D97}">
      <dgm:prSet custT="1"/>
      <dgm:spPr/>
      <dgm:t>
        <a:bodyPr/>
        <a:lstStyle/>
        <a:p>
          <a:pPr rtl="0"/>
          <a:r>
            <a:rPr lang="tr-TR" sz="2400" dirty="0" smtClean="0">
              <a:solidFill>
                <a:schemeClr val="tx1"/>
              </a:solidFill>
            </a:rPr>
            <a:t>Atölye oluşturulması</a:t>
          </a:r>
          <a:endParaRPr lang="tr-TR" sz="2400" dirty="0">
            <a:solidFill>
              <a:schemeClr val="tx1"/>
            </a:solidFill>
          </a:endParaRPr>
        </a:p>
      </dgm:t>
    </dgm:pt>
    <dgm:pt modelId="{86C41972-B12B-4F31-BDD7-D786ECC0ADD3}" type="parTrans" cxnId="{4E08E3FC-753B-41F8-B1F6-5AC30B64939D}">
      <dgm:prSet/>
      <dgm:spPr/>
      <dgm:t>
        <a:bodyPr/>
        <a:lstStyle/>
        <a:p>
          <a:endParaRPr lang="tr-TR">
            <a:solidFill>
              <a:schemeClr val="tx1"/>
            </a:solidFill>
          </a:endParaRPr>
        </a:p>
      </dgm:t>
    </dgm:pt>
    <dgm:pt modelId="{39C2F879-341B-4660-8745-C6C41655C939}" type="sibTrans" cxnId="{4E08E3FC-753B-41F8-B1F6-5AC30B64939D}">
      <dgm:prSet/>
      <dgm:spPr/>
      <dgm:t>
        <a:bodyPr/>
        <a:lstStyle/>
        <a:p>
          <a:endParaRPr lang="tr-TR">
            <a:solidFill>
              <a:schemeClr val="tx1"/>
            </a:solidFill>
          </a:endParaRPr>
        </a:p>
      </dgm:t>
    </dgm:pt>
    <dgm:pt modelId="{7A7E220C-84F6-4985-A56A-49FBA137FF2A}" type="pres">
      <dgm:prSet presAssocID="{F36C3DCA-E081-44F9-9595-7806C851BAF2}" presName="linear" presStyleCnt="0">
        <dgm:presLayoutVars>
          <dgm:animLvl val="lvl"/>
          <dgm:resizeHandles val="exact"/>
        </dgm:presLayoutVars>
      </dgm:prSet>
      <dgm:spPr/>
      <dgm:t>
        <a:bodyPr/>
        <a:lstStyle/>
        <a:p>
          <a:endParaRPr lang="tr-TR"/>
        </a:p>
      </dgm:t>
    </dgm:pt>
    <dgm:pt modelId="{D136BF01-8CDA-4B1C-8593-7BFAAB9963CC}" type="pres">
      <dgm:prSet presAssocID="{742AAB9D-F33B-403C-B7E3-BC62E36D372E}" presName="parentText" presStyleLbl="node1" presStyleIdx="0" presStyleCnt="5" custScaleY="56267" custLinFactY="-47637" custLinFactNeighborY="-100000">
        <dgm:presLayoutVars>
          <dgm:chMax val="0"/>
          <dgm:bulletEnabled val="1"/>
        </dgm:presLayoutVars>
      </dgm:prSet>
      <dgm:spPr/>
      <dgm:t>
        <a:bodyPr/>
        <a:lstStyle/>
        <a:p>
          <a:endParaRPr lang="tr-TR"/>
        </a:p>
      </dgm:t>
    </dgm:pt>
    <dgm:pt modelId="{20121FAB-BA05-4394-8969-0DF37B0BD7D5}" type="pres">
      <dgm:prSet presAssocID="{ADCA3526-DFDA-479B-8732-A31F65A0169E}" presName="spacer" presStyleCnt="0"/>
      <dgm:spPr/>
      <dgm:t>
        <a:bodyPr/>
        <a:lstStyle/>
        <a:p>
          <a:endParaRPr lang="tr-TR"/>
        </a:p>
      </dgm:t>
    </dgm:pt>
    <dgm:pt modelId="{A590D05F-507A-4B48-A4E8-FB345DB39E14}" type="pres">
      <dgm:prSet presAssocID="{FA256BB1-A789-4D19-BEE0-809A459337C7}" presName="parentText" presStyleLbl="node1" presStyleIdx="1" presStyleCnt="5" custScaleX="100000" custScaleY="107892" custLinFactY="-994" custLinFactNeighborX="-1724" custLinFactNeighborY="-100000">
        <dgm:presLayoutVars>
          <dgm:chMax val="0"/>
          <dgm:bulletEnabled val="1"/>
        </dgm:presLayoutVars>
      </dgm:prSet>
      <dgm:spPr/>
      <dgm:t>
        <a:bodyPr/>
        <a:lstStyle/>
        <a:p>
          <a:endParaRPr lang="tr-TR"/>
        </a:p>
      </dgm:t>
    </dgm:pt>
    <dgm:pt modelId="{217CFACE-0141-4167-AFE1-C42FEABDEE5A}" type="pres">
      <dgm:prSet presAssocID="{0088CBBA-B778-4944-A1F6-5E49EB5719E1}" presName="spacer" presStyleCnt="0"/>
      <dgm:spPr/>
      <dgm:t>
        <a:bodyPr/>
        <a:lstStyle/>
        <a:p>
          <a:endParaRPr lang="tr-TR"/>
        </a:p>
      </dgm:t>
    </dgm:pt>
    <dgm:pt modelId="{0C6B46E1-FC93-4934-967A-1247695D86AC}" type="pres">
      <dgm:prSet presAssocID="{EFEB638C-D559-44BD-A49D-2B03BE4342D5}" presName="parentText" presStyleLbl="node1" presStyleIdx="2" presStyleCnt="5" custScaleY="100806" custLinFactY="-6533" custLinFactNeighborY="-100000">
        <dgm:presLayoutVars>
          <dgm:chMax val="0"/>
          <dgm:bulletEnabled val="1"/>
        </dgm:presLayoutVars>
      </dgm:prSet>
      <dgm:spPr/>
      <dgm:t>
        <a:bodyPr/>
        <a:lstStyle/>
        <a:p>
          <a:endParaRPr lang="tr-TR"/>
        </a:p>
      </dgm:t>
    </dgm:pt>
    <dgm:pt modelId="{64381FAE-0365-46AC-B764-7C1620313BFD}" type="pres">
      <dgm:prSet presAssocID="{91D875D4-B5B4-46A7-9DAF-284548B8A33D}" presName="spacer" presStyleCnt="0"/>
      <dgm:spPr/>
      <dgm:t>
        <a:bodyPr/>
        <a:lstStyle/>
        <a:p>
          <a:endParaRPr lang="tr-TR"/>
        </a:p>
      </dgm:t>
    </dgm:pt>
    <dgm:pt modelId="{A56A3814-C8FE-4697-9968-4A4B949DAE17}" type="pres">
      <dgm:prSet presAssocID="{ECFF5812-F5ED-43AB-AF19-AAABF297443C}" presName="parentText" presStyleLbl="node1" presStyleIdx="3" presStyleCnt="5" custScaleY="57399" custLinFactY="-2517" custLinFactNeighborX="-862" custLinFactNeighborY="-100000">
        <dgm:presLayoutVars>
          <dgm:chMax val="0"/>
          <dgm:bulletEnabled val="1"/>
        </dgm:presLayoutVars>
      </dgm:prSet>
      <dgm:spPr/>
      <dgm:t>
        <a:bodyPr/>
        <a:lstStyle/>
        <a:p>
          <a:endParaRPr lang="tr-TR"/>
        </a:p>
      </dgm:t>
    </dgm:pt>
    <dgm:pt modelId="{9E4CE8AD-679C-4C37-94B4-96597B93E707}" type="pres">
      <dgm:prSet presAssocID="{15B53633-6673-4A49-9188-F72229AC59AD}" presName="spacer" presStyleCnt="0"/>
      <dgm:spPr/>
      <dgm:t>
        <a:bodyPr/>
        <a:lstStyle/>
        <a:p>
          <a:endParaRPr lang="tr-TR"/>
        </a:p>
      </dgm:t>
    </dgm:pt>
    <dgm:pt modelId="{4250A112-B64D-467C-B7B4-76409890C458}" type="pres">
      <dgm:prSet presAssocID="{B545DD57-7F98-4074-A490-506365E31D97}" presName="parentText" presStyleLbl="node1" presStyleIdx="4" presStyleCnt="5" custScaleY="48731" custLinFactNeighborY="-81587">
        <dgm:presLayoutVars>
          <dgm:chMax val="0"/>
          <dgm:bulletEnabled val="1"/>
        </dgm:presLayoutVars>
      </dgm:prSet>
      <dgm:spPr/>
      <dgm:t>
        <a:bodyPr/>
        <a:lstStyle/>
        <a:p>
          <a:endParaRPr lang="tr-TR"/>
        </a:p>
      </dgm:t>
    </dgm:pt>
  </dgm:ptLst>
  <dgm:cxnLst>
    <dgm:cxn modelId="{62C0C038-055E-4B0E-A8BA-1804EE01A35D}" type="presOf" srcId="{B545DD57-7F98-4074-A490-506365E31D97}" destId="{4250A112-B64D-467C-B7B4-76409890C458}" srcOrd="0" destOrd="0" presId="urn:microsoft.com/office/officeart/2005/8/layout/vList2"/>
    <dgm:cxn modelId="{ED569F6C-0114-4BEF-A877-EF5F1A5EBB5E}" srcId="{F36C3DCA-E081-44F9-9595-7806C851BAF2}" destId="{ECFF5812-F5ED-43AB-AF19-AAABF297443C}" srcOrd="3" destOrd="0" parTransId="{6FFFF8CE-48E2-4A80-84D2-E218CF48904B}" sibTransId="{15B53633-6673-4A49-9188-F72229AC59AD}"/>
    <dgm:cxn modelId="{0AC46D85-2972-4B13-A56D-D2C0D6AD6D61}" srcId="{F36C3DCA-E081-44F9-9595-7806C851BAF2}" destId="{FA256BB1-A789-4D19-BEE0-809A459337C7}" srcOrd="1" destOrd="0" parTransId="{FEFEAC99-0D99-45E3-90F5-F936D898D0A7}" sibTransId="{0088CBBA-B778-4944-A1F6-5E49EB5719E1}"/>
    <dgm:cxn modelId="{E43C06C7-4F31-410F-BB03-695C2881C0D7}" type="presOf" srcId="{F36C3DCA-E081-44F9-9595-7806C851BAF2}" destId="{7A7E220C-84F6-4985-A56A-49FBA137FF2A}" srcOrd="0" destOrd="0" presId="urn:microsoft.com/office/officeart/2005/8/layout/vList2"/>
    <dgm:cxn modelId="{4E08E3FC-753B-41F8-B1F6-5AC30B64939D}" srcId="{F36C3DCA-E081-44F9-9595-7806C851BAF2}" destId="{B545DD57-7F98-4074-A490-506365E31D97}" srcOrd="4" destOrd="0" parTransId="{86C41972-B12B-4F31-BDD7-D786ECC0ADD3}" sibTransId="{39C2F879-341B-4660-8745-C6C41655C939}"/>
    <dgm:cxn modelId="{F3820EBB-7F02-4EFA-9F54-A8A4918169DD}" type="presOf" srcId="{ECFF5812-F5ED-43AB-AF19-AAABF297443C}" destId="{A56A3814-C8FE-4697-9968-4A4B949DAE17}" srcOrd="0" destOrd="0" presId="urn:microsoft.com/office/officeart/2005/8/layout/vList2"/>
    <dgm:cxn modelId="{BA19475E-628A-4FDC-8590-9ACD5FD7BFC8}" srcId="{F36C3DCA-E081-44F9-9595-7806C851BAF2}" destId="{EFEB638C-D559-44BD-A49D-2B03BE4342D5}" srcOrd="2" destOrd="0" parTransId="{A898B74D-3446-41D0-9686-CE9B39329667}" sibTransId="{91D875D4-B5B4-46A7-9DAF-284548B8A33D}"/>
    <dgm:cxn modelId="{7127A9A8-5157-4717-8AB7-4B15929B2743}" type="presOf" srcId="{FA256BB1-A789-4D19-BEE0-809A459337C7}" destId="{A590D05F-507A-4B48-A4E8-FB345DB39E14}" srcOrd="0" destOrd="0" presId="urn:microsoft.com/office/officeart/2005/8/layout/vList2"/>
    <dgm:cxn modelId="{B686FA24-15AC-498F-A019-880DF82C2345}" type="presOf" srcId="{742AAB9D-F33B-403C-B7E3-BC62E36D372E}" destId="{D136BF01-8CDA-4B1C-8593-7BFAAB9963CC}" srcOrd="0" destOrd="0" presId="urn:microsoft.com/office/officeart/2005/8/layout/vList2"/>
    <dgm:cxn modelId="{B8F283F4-E138-4F78-ADDB-CDF3585D97BB}" srcId="{F36C3DCA-E081-44F9-9595-7806C851BAF2}" destId="{742AAB9D-F33B-403C-B7E3-BC62E36D372E}" srcOrd="0" destOrd="0" parTransId="{A7B9DA3D-F360-49C5-8391-8FAFE11BF4CE}" sibTransId="{ADCA3526-DFDA-479B-8732-A31F65A0169E}"/>
    <dgm:cxn modelId="{1F2EF92A-0EC8-4D01-855E-49A7F7F5B896}" type="presOf" srcId="{EFEB638C-D559-44BD-A49D-2B03BE4342D5}" destId="{0C6B46E1-FC93-4934-967A-1247695D86AC}" srcOrd="0" destOrd="0" presId="urn:microsoft.com/office/officeart/2005/8/layout/vList2"/>
    <dgm:cxn modelId="{81F75AAD-7E51-4D80-AF09-0768047C00FE}" type="presParOf" srcId="{7A7E220C-84F6-4985-A56A-49FBA137FF2A}" destId="{D136BF01-8CDA-4B1C-8593-7BFAAB9963CC}" srcOrd="0" destOrd="0" presId="urn:microsoft.com/office/officeart/2005/8/layout/vList2"/>
    <dgm:cxn modelId="{531C6E48-361A-4174-9A09-5C2375232BA5}" type="presParOf" srcId="{7A7E220C-84F6-4985-A56A-49FBA137FF2A}" destId="{20121FAB-BA05-4394-8969-0DF37B0BD7D5}" srcOrd="1" destOrd="0" presId="urn:microsoft.com/office/officeart/2005/8/layout/vList2"/>
    <dgm:cxn modelId="{46F87A31-796E-4E5E-BEDC-37327E11E8A3}" type="presParOf" srcId="{7A7E220C-84F6-4985-A56A-49FBA137FF2A}" destId="{A590D05F-507A-4B48-A4E8-FB345DB39E14}" srcOrd="2" destOrd="0" presId="urn:microsoft.com/office/officeart/2005/8/layout/vList2"/>
    <dgm:cxn modelId="{0DC49C74-C8F8-4FD0-B759-12717C26E5AF}" type="presParOf" srcId="{7A7E220C-84F6-4985-A56A-49FBA137FF2A}" destId="{217CFACE-0141-4167-AFE1-C42FEABDEE5A}" srcOrd="3" destOrd="0" presId="urn:microsoft.com/office/officeart/2005/8/layout/vList2"/>
    <dgm:cxn modelId="{F739C151-3A60-4E40-8905-2EB199D246E9}" type="presParOf" srcId="{7A7E220C-84F6-4985-A56A-49FBA137FF2A}" destId="{0C6B46E1-FC93-4934-967A-1247695D86AC}" srcOrd="4" destOrd="0" presId="urn:microsoft.com/office/officeart/2005/8/layout/vList2"/>
    <dgm:cxn modelId="{879FC063-43CE-4461-858A-9685C4295CC9}" type="presParOf" srcId="{7A7E220C-84F6-4985-A56A-49FBA137FF2A}" destId="{64381FAE-0365-46AC-B764-7C1620313BFD}" srcOrd="5" destOrd="0" presId="urn:microsoft.com/office/officeart/2005/8/layout/vList2"/>
    <dgm:cxn modelId="{7A471A8C-2C52-4059-8007-FB2BEB2CBC22}" type="presParOf" srcId="{7A7E220C-84F6-4985-A56A-49FBA137FF2A}" destId="{A56A3814-C8FE-4697-9968-4A4B949DAE17}" srcOrd="6" destOrd="0" presId="urn:microsoft.com/office/officeart/2005/8/layout/vList2"/>
    <dgm:cxn modelId="{25B7504E-E68F-440A-920D-1C0748F7ED1F}" type="presParOf" srcId="{7A7E220C-84F6-4985-A56A-49FBA137FF2A}" destId="{9E4CE8AD-679C-4C37-94B4-96597B93E707}" srcOrd="7" destOrd="0" presId="urn:microsoft.com/office/officeart/2005/8/layout/vList2"/>
    <dgm:cxn modelId="{F09152F7-E855-4FA5-9BCD-30A4678B96D6}" type="presParOf" srcId="{7A7E220C-84F6-4985-A56A-49FBA137FF2A}" destId="{4250A112-B64D-467C-B7B4-76409890C458}"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E09E0F40-61E7-4F8C-9294-0E25D900C2D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95A54791-013B-406A-83CE-3B88AFA51C3B}">
      <dgm:prSet custT="1">
        <dgm:style>
          <a:lnRef idx="1">
            <a:schemeClr val="accent2"/>
          </a:lnRef>
          <a:fillRef idx="2">
            <a:schemeClr val="accent2"/>
          </a:fillRef>
          <a:effectRef idx="1">
            <a:schemeClr val="accent2"/>
          </a:effectRef>
          <a:fontRef idx="minor">
            <a:schemeClr val="dk1"/>
          </a:fontRef>
        </dgm:style>
      </dgm:prSet>
      <dgm:spPr>
        <a:noFill/>
      </dgm:spPr>
      <dgm:t>
        <a:bodyPr/>
        <a:lstStyle/>
        <a:p>
          <a:pPr algn="l" rtl="0"/>
          <a:r>
            <a:rPr lang="tr-TR" sz="2800" b="1" dirty="0" smtClean="0">
              <a:solidFill>
                <a:schemeClr val="bg1"/>
              </a:solidFill>
              <a:effectLst/>
            </a:rPr>
            <a:t>ÖRNEK PROJE KONULARI(KÜLTÜR,SANAT, SPOR)</a:t>
          </a:r>
          <a:endParaRPr lang="tr-TR" sz="2800" b="1" dirty="0">
            <a:solidFill>
              <a:schemeClr val="bg1"/>
            </a:solidFill>
            <a:effectLst/>
          </a:endParaRPr>
        </a:p>
      </dgm:t>
    </dgm:pt>
    <dgm:pt modelId="{73F34C99-BE5C-4F02-ABD1-460709722D8C}" type="parTrans" cxnId="{F4DB3BE3-BBD1-407E-8E91-5A96112A733F}">
      <dgm:prSet/>
      <dgm:spPr/>
      <dgm:t>
        <a:bodyPr/>
        <a:lstStyle/>
        <a:p>
          <a:endParaRPr lang="tr-TR"/>
        </a:p>
      </dgm:t>
    </dgm:pt>
    <dgm:pt modelId="{6D7C3DC7-EB2A-4DBA-A290-AE315C057BD2}" type="sibTrans" cxnId="{F4DB3BE3-BBD1-407E-8E91-5A96112A733F}">
      <dgm:prSet/>
      <dgm:spPr/>
      <dgm:t>
        <a:bodyPr/>
        <a:lstStyle/>
        <a:p>
          <a:endParaRPr lang="tr-TR"/>
        </a:p>
      </dgm:t>
    </dgm:pt>
    <dgm:pt modelId="{D2FB13AF-249F-4212-89A2-2DB9F0213655}" type="pres">
      <dgm:prSet presAssocID="{E09E0F40-61E7-4F8C-9294-0E25D900C2D1}" presName="linear" presStyleCnt="0">
        <dgm:presLayoutVars>
          <dgm:animLvl val="lvl"/>
          <dgm:resizeHandles val="exact"/>
        </dgm:presLayoutVars>
      </dgm:prSet>
      <dgm:spPr/>
      <dgm:t>
        <a:bodyPr/>
        <a:lstStyle/>
        <a:p>
          <a:endParaRPr lang="tr-TR"/>
        </a:p>
      </dgm:t>
    </dgm:pt>
    <dgm:pt modelId="{FD626923-3026-4A35-B683-0DA574DB4751}" type="pres">
      <dgm:prSet presAssocID="{95A54791-013B-406A-83CE-3B88AFA51C3B}" presName="parentText" presStyleLbl="node1" presStyleIdx="0" presStyleCnt="1" custScaleY="205846" custLinFactNeighborY="-41864">
        <dgm:presLayoutVars>
          <dgm:chMax val="0"/>
          <dgm:bulletEnabled val="1"/>
        </dgm:presLayoutVars>
      </dgm:prSet>
      <dgm:spPr/>
      <dgm:t>
        <a:bodyPr/>
        <a:lstStyle/>
        <a:p>
          <a:endParaRPr lang="tr-TR"/>
        </a:p>
      </dgm:t>
    </dgm:pt>
  </dgm:ptLst>
  <dgm:cxnLst>
    <dgm:cxn modelId="{F4DB3BE3-BBD1-407E-8E91-5A96112A733F}" srcId="{E09E0F40-61E7-4F8C-9294-0E25D900C2D1}" destId="{95A54791-013B-406A-83CE-3B88AFA51C3B}" srcOrd="0" destOrd="0" parTransId="{73F34C99-BE5C-4F02-ABD1-460709722D8C}" sibTransId="{6D7C3DC7-EB2A-4DBA-A290-AE315C057BD2}"/>
    <dgm:cxn modelId="{4052D0E1-44ED-4DA0-AB40-007FDF71BA22}" type="presOf" srcId="{E09E0F40-61E7-4F8C-9294-0E25D900C2D1}" destId="{D2FB13AF-249F-4212-89A2-2DB9F0213655}" srcOrd="0" destOrd="0" presId="urn:microsoft.com/office/officeart/2005/8/layout/vList2"/>
    <dgm:cxn modelId="{B71C3F91-9F39-4AF6-9775-5F74ECCD846A}" type="presOf" srcId="{95A54791-013B-406A-83CE-3B88AFA51C3B}" destId="{FD626923-3026-4A35-B683-0DA574DB4751}" srcOrd="0" destOrd="0" presId="urn:microsoft.com/office/officeart/2005/8/layout/vList2"/>
    <dgm:cxn modelId="{509248CB-4065-4E8A-AE45-7FBBA5AFA345}" type="presParOf" srcId="{D2FB13AF-249F-4212-89A2-2DB9F0213655}" destId="{FD626923-3026-4A35-B683-0DA574DB475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B18303DC-0C8D-4EF9-976F-279943960CF9}"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lang="tr-TR"/>
        </a:p>
      </dgm:t>
    </dgm:pt>
    <dgm:pt modelId="{E8DE8A8D-BC07-4758-B294-6AB3A388A2E6}">
      <dgm:prSet custT="1"/>
      <dgm:spPr/>
      <dgm:t>
        <a:bodyPr/>
        <a:lstStyle/>
        <a:p>
          <a:pPr rtl="0"/>
          <a:r>
            <a:rPr lang="tr-TR" sz="2400" dirty="0" smtClean="0">
              <a:solidFill>
                <a:schemeClr val="tx1"/>
              </a:solidFill>
            </a:rPr>
            <a:t>Ortak kullanıma açık kültür, sanat evlerinin oluşturulması </a:t>
          </a:r>
          <a:endParaRPr lang="tr-TR" sz="2400" dirty="0">
            <a:solidFill>
              <a:schemeClr val="tx1"/>
            </a:solidFill>
          </a:endParaRPr>
        </a:p>
      </dgm:t>
    </dgm:pt>
    <dgm:pt modelId="{62C5CE7A-D427-45E9-BF43-28F0E36FCB2E}" type="parTrans" cxnId="{A650FD2E-C470-4B91-A292-DC3287D9A657}">
      <dgm:prSet/>
      <dgm:spPr/>
      <dgm:t>
        <a:bodyPr/>
        <a:lstStyle/>
        <a:p>
          <a:endParaRPr lang="tr-TR">
            <a:solidFill>
              <a:schemeClr val="tx1"/>
            </a:solidFill>
          </a:endParaRPr>
        </a:p>
      </dgm:t>
    </dgm:pt>
    <dgm:pt modelId="{D296A584-59AB-4D11-8939-9AB6488CBE94}" type="sibTrans" cxnId="{A650FD2E-C470-4B91-A292-DC3287D9A657}">
      <dgm:prSet/>
      <dgm:spPr/>
      <dgm:t>
        <a:bodyPr/>
        <a:lstStyle/>
        <a:p>
          <a:endParaRPr lang="tr-TR">
            <a:solidFill>
              <a:schemeClr val="tx1"/>
            </a:solidFill>
          </a:endParaRPr>
        </a:p>
      </dgm:t>
    </dgm:pt>
    <dgm:pt modelId="{817FD395-FBDB-4B27-AC61-7452A70DAB7C}">
      <dgm:prSet custT="1"/>
      <dgm:spPr/>
      <dgm:t>
        <a:bodyPr/>
        <a:lstStyle/>
        <a:p>
          <a:pPr rtl="0"/>
          <a:r>
            <a:rPr lang="tr-TR" sz="2400" dirty="0" smtClean="0">
              <a:solidFill>
                <a:schemeClr val="tx1"/>
              </a:solidFill>
            </a:rPr>
            <a:t>Spor kursları (atletizm, satranç, izcilik vb.)</a:t>
          </a:r>
          <a:endParaRPr lang="tr-TR" sz="2400" dirty="0">
            <a:solidFill>
              <a:schemeClr val="tx1"/>
            </a:solidFill>
          </a:endParaRPr>
        </a:p>
      </dgm:t>
    </dgm:pt>
    <dgm:pt modelId="{953DF134-6A1C-4D8E-9B30-FB68011F347B}" type="parTrans" cxnId="{5CE421AB-0057-422E-AD9A-A30E9FEE5AC1}">
      <dgm:prSet/>
      <dgm:spPr/>
      <dgm:t>
        <a:bodyPr/>
        <a:lstStyle/>
        <a:p>
          <a:endParaRPr lang="tr-TR">
            <a:solidFill>
              <a:schemeClr val="tx1"/>
            </a:solidFill>
          </a:endParaRPr>
        </a:p>
      </dgm:t>
    </dgm:pt>
    <dgm:pt modelId="{0241370D-AEC4-4EAC-ACCF-3E33A92AB97E}" type="sibTrans" cxnId="{5CE421AB-0057-422E-AD9A-A30E9FEE5AC1}">
      <dgm:prSet/>
      <dgm:spPr/>
      <dgm:t>
        <a:bodyPr/>
        <a:lstStyle/>
        <a:p>
          <a:endParaRPr lang="tr-TR">
            <a:solidFill>
              <a:schemeClr val="tx1"/>
            </a:solidFill>
          </a:endParaRPr>
        </a:p>
      </dgm:t>
    </dgm:pt>
    <dgm:pt modelId="{F342538F-1D86-46A4-8739-8ECEC638F5BA}">
      <dgm:prSet custT="1"/>
      <dgm:spPr/>
      <dgm:t>
        <a:bodyPr/>
        <a:lstStyle/>
        <a:p>
          <a:pPr rtl="0"/>
          <a:r>
            <a:rPr lang="tr-TR" sz="2400" dirty="0" smtClean="0">
              <a:solidFill>
                <a:schemeClr val="tx1"/>
              </a:solidFill>
            </a:rPr>
            <a:t>Müzik kursları (bağlama, keman, gitar, </a:t>
          </a:r>
          <a:r>
            <a:rPr lang="tr-TR" sz="2400" dirty="0" err="1" smtClean="0">
              <a:solidFill>
                <a:schemeClr val="tx1"/>
              </a:solidFill>
            </a:rPr>
            <a:t>ud</a:t>
          </a:r>
          <a:r>
            <a:rPr lang="tr-TR" sz="2400" dirty="0" smtClean="0">
              <a:solidFill>
                <a:schemeClr val="tx1"/>
              </a:solidFill>
            </a:rPr>
            <a:t> vb.)</a:t>
          </a:r>
          <a:endParaRPr lang="tr-TR" sz="2400" dirty="0">
            <a:solidFill>
              <a:schemeClr val="tx1"/>
            </a:solidFill>
          </a:endParaRPr>
        </a:p>
      </dgm:t>
    </dgm:pt>
    <dgm:pt modelId="{DFC62876-5C53-4B22-987D-8EA7F0E31C40}" type="parTrans" cxnId="{504C2892-C8A4-4B1D-BA28-A00C57FA8818}">
      <dgm:prSet/>
      <dgm:spPr/>
      <dgm:t>
        <a:bodyPr/>
        <a:lstStyle/>
        <a:p>
          <a:endParaRPr lang="tr-TR">
            <a:solidFill>
              <a:schemeClr val="tx1"/>
            </a:solidFill>
          </a:endParaRPr>
        </a:p>
      </dgm:t>
    </dgm:pt>
    <dgm:pt modelId="{4CFC4746-BA1D-4A68-89D0-3674537BDDAD}" type="sibTrans" cxnId="{504C2892-C8A4-4B1D-BA28-A00C57FA8818}">
      <dgm:prSet/>
      <dgm:spPr/>
      <dgm:t>
        <a:bodyPr/>
        <a:lstStyle/>
        <a:p>
          <a:endParaRPr lang="tr-TR">
            <a:solidFill>
              <a:schemeClr val="tx1"/>
            </a:solidFill>
          </a:endParaRPr>
        </a:p>
      </dgm:t>
    </dgm:pt>
    <dgm:pt modelId="{8C8D8179-D3EB-4C9B-A91A-59298D27CB6F}">
      <dgm:prSet custT="1"/>
      <dgm:spPr/>
      <dgm:t>
        <a:bodyPr/>
        <a:lstStyle/>
        <a:p>
          <a:pPr rtl="0"/>
          <a:r>
            <a:rPr lang="tr-TR" sz="2400" dirty="0" smtClean="0">
              <a:solidFill>
                <a:schemeClr val="tx1"/>
              </a:solidFill>
            </a:rPr>
            <a:t>Sahne sanatları kursları (tiyatro, halk oyunları, modern dans)</a:t>
          </a:r>
          <a:endParaRPr lang="tr-TR" sz="2400" dirty="0">
            <a:solidFill>
              <a:schemeClr val="tx1"/>
            </a:solidFill>
          </a:endParaRPr>
        </a:p>
      </dgm:t>
    </dgm:pt>
    <dgm:pt modelId="{780DBA3F-CDB6-4CAD-9082-8A2BE4BCEFB0}" type="parTrans" cxnId="{42E2CE29-C0DA-469B-9C07-B528AD74B4EC}">
      <dgm:prSet/>
      <dgm:spPr/>
      <dgm:t>
        <a:bodyPr/>
        <a:lstStyle/>
        <a:p>
          <a:endParaRPr lang="tr-TR">
            <a:solidFill>
              <a:schemeClr val="tx1"/>
            </a:solidFill>
          </a:endParaRPr>
        </a:p>
      </dgm:t>
    </dgm:pt>
    <dgm:pt modelId="{D4F40FD8-964E-4F40-8D20-9E6AB8512BFF}" type="sibTrans" cxnId="{42E2CE29-C0DA-469B-9C07-B528AD74B4EC}">
      <dgm:prSet/>
      <dgm:spPr/>
      <dgm:t>
        <a:bodyPr/>
        <a:lstStyle/>
        <a:p>
          <a:endParaRPr lang="tr-TR">
            <a:solidFill>
              <a:schemeClr val="tx1"/>
            </a:solidFill>
          </a:endParaRPr>
        </a:p>
      </dgm:t>
    </dgm:pt>
    <dgm:pt modelId="{1DE718D7-2BA6-4768-9FA7-B19F1401DB24}">
      <dgm:prSet custT="1"/>
      <dgm:spPr/>
      <dgm:t>
        <a:bodyPr/>
        <a:lstStyle/>
        <a:p>
          <a:pPr rtl="0"/>
          <a:r>
            <a:rPr lang="tr-TR" sz="2400" dirty="0" smtClean="0">
              <a:solidFill>
                <a:schemeClr val="tx1"/>
              </a:solidFill>
            </a:rPr>
            <a:t>Güzel Sanatlar Kursları (Ebru, heykel, kısa film </a:t>
          </a:r>
          <a:r>
            <a:rPr lang="tr-TR" sz="2400" dirty="0" err="1" smtClean="0">
              <a:solidFill>
                <a:schemeClr val="tx1"/>
              </a:solidFill>
            </a:rPr>
            <a:t>vb</a:t>
          </a:r>
          <a:r>
            <a:rPr lang="tr-TR" sz="2400" dirty="0" smtClean="0">
              <a:solidFill>
                <a:schemeClr val="tx1"/>
              </a:solidFill>
            </a:rPr>
            <a:t>)</a:t>
          </a:r>
          <a:endParaRPr lang="tr-TR" sz="2400" dirty="0">
            <a:solidFill>
              <a:schemeClr val="tx1"/>
            </a:solidFill>
          </a:endParaRPr>
        </a:p>
      </dgm:t>
    </dgm:pt>
    <dgm:pt modelId="{1D8C4767-8C6C-46B4-A6C0-471D7E3C0FAB}" type="sibTrans" cxnId="{55E354A2-C39E-4683-B035-B8B97A9F315D}">
      <dgm:prSet/>
      <dgm:spPr/>
      <dgm:t>
        <a:bodyPr/>
        <a:lstStyle/>
        <a:p>
          <a:endParaRPr lang="tr-TR">
            <a:solidFill>
              <a:schemeClr val="tx1"/>
            </a:solidFill>
          </a:endParaRPr>
        </a:p>
      </dgm:t>
    </dgm:pt>
    <dgm:pt modelId="{FE125432-5175-478F-B549-C7124F873673}" type="parTrans" cxnId="{55E354A2-C39E-4683-B035-B8B97A9F315D}">
      <dgm:prSet/>
      <dgm:spPr/>
      <dgm:t>
        <a:bodyPr/>
        <a:lstStyle/>
        <a:p>
          <a:endParaRPr lang="tr-TR">
            <a:solidFill>
              <a:schemeClr val="tx1"/>
            </a:solidFill>
          </a:endParaRPr>
        </a:p>
      </dgm:t>
    </dgm:pt>
    <dgm:pt modelId="{CB4D2326-CF14-4340-85EC-D34B5029C080}" type="pres">
      <dgm:prSet presAssocID="{B18303DC-0C8D-4EF9-976F-279943960CF9}" presName="linear" presStyleCnt="0">
        <dgm:presLayoutVars>
          <dgm:animLvl val="lvl"/>
          <dgm:resizeHandles val="exact"/>
        </dgm:presLayoutVars>
      </dgm:prSet>
      <dgm:spPr/>
      <dgm:t>
        <a:bodyPr/>
        <a:lstStyle/>
        <a:p>
          <a:endParaRPr lang="tr-TR"/>
        </a:p>
      </dgm:t>
    </dgm:pt>
    <dgm:pt modelId="{F0F61C3A-1237-45B3-BC15-8D845AF93372}" type="pres">
      <dgm:prSet presAssocID="{E8DE8A8D-BC07-4758-B294-6AB3A388A2E6}" presName="parentText" presStyleLbl="node1" presStyleIdx="0" presStyleCnt="5" custScaleX="100000" custScaleY="230243" custLinFactY="2988" custLinFactNeighborY="100000">
        <dgm:presLayoutVars>
          <dgm:chMax val="0"/>
          <dgm:bulletEnabled val="1"/>
        </dgm:presLayoutVars>
      </dgm:prSet>
      <dgm:spPr/>
      <dgm:t>
        <a:bodyPr/>
        <a:lstStyle/>
        <a:p>
          <a:endParaRPr lang="tr-TR"/>
        </a:p>
      </dgm:t>
    </dgm:pt>
    <dgm:pt modelId="{040CA76E-BEC9-4F12-A8FD-52B09CD90547}" type="pres">
      <dgm:prSet presAssocID="{D296A584-59AB-4D11-8939-9AB6488CBE94}" presName="spacer" presStyleCnt="0"/>
      <dgm:spPr/>
      <dgm:t>
        <a:bodyPr/>
        <a:lstStyle/>
        <a:p>
          <a:endParaRPr lang="tr-TR"/>
        </a:p>
      </dgm:t>
    </dgm:pt>
    <dgm:pt modelId="{1654D4AA-21A8-4211-BFFA-9442F0877D08}" type="pres">
      <dgm:prSet presAssocID="{817FD395-FBDB-4B27-AC61-7452A70DAB7C}" presName="parentText" presStyleLbl="node1" presStyleIdx="1" presStyleCnt="5" custScaleY="190067" custLinFactY="-8981" custLinFactNeighborY="-100000">
        <dgm:presLayoutVars>
          <dgm:chMax val="0"/>
          <dgm:bulletEnabled val="1"/>
        </dgm:presLayoutVars>
      </dgm:prSet>
      <dgm:spPr/>
      <dgm:t>
        <a:bodyPr/>
        <a:lstStyle/>
        <a:p>
          <a:endParaRPr lang="tr-TR"/>
        </a:p>
      </dgm:t>
    </dgm:pt>
    <dgm:pt modelId="{C54412E6-18FB-4B49-9B6F-8AA710679A12}" type="pres">
      <dgm:prSet presAssocID="{0241370D-AEC4-4EAC-ACCF-3E33A92AB97E}" presName="spacer" presStyleCnt="0"/>
      <dgm:spPr/>
      <dgm:t>
        <a:bodyPr/>
        <a:lstStyle/>
        <a:p>
          <a:endParaRPr lang="tr-TR"/>
        </a:p>
      </dgm:t>
    </dgm:pt>
    <dgm:pt modelId="{8958F0DE-B3E9-4FC5-9E97-63ED6D38FCE1}" type="pres">
      <dgm:prSet presAssocID="{F342538F-1D86-46A4-8739-8ECEC638F5BA}" presName="parentText" presStyleLbl="node1" presStyleIdx="2" presStyleCnt="5" custScaleY="190068" custLinFactY="-6189" custLinFactNeighborY="-100000">
        <dgm:presLayoutVars>
          <dgm:chMax val="0"/>
          <dgm:bulletEnabled val="1"/>
        </dgm:presLayoutVars>
      </dgm:prSet>
      <dgm:spPr/>
      <dgm:t>
        <a:bodyPr/>
        <a:lstStyle/>
        <a:p>
          <a:endParaRPr lang="tr-TR"/>
        </a:p>
      </dgm:t>
    </dgm:pt>
    <dgm:pt modelId="{B6DB4237-9B58-4100-85A0-705D4A0F4905}" type="pres">
      <dgm:prSet presAssocID="{4CFC4746-BA1D-4A68-89D0-3674537BDDAD}" presName="spacer" presStyleCnt="0"/>
      <dgm:spPr/>
      <dgm:t>
        <a:bodyPr/>
        <a:lstStyle/>
        <a:p>
          <a:endParaRPr lang="tr-TR"/>
        </a:p>
      </dgm:t>
    </dgm:pt>
    <dgm:pt modelId="{CFEB0D77-43CE-47B8-9CFA-141AD4D459D8}" type="pres">
      <dgm:prSet presAssocID="{1DE718D7-2BA6-4768-9FA7-B19F1401DB24}" presName="parentText" presStyleLbl="node1" presStyleIdx="3" presStyleCnt="5" custScaleY="160044" custLinFactY="-3398" custLinFactNeighborY="-100000">
        <dgm:presLayoutVars>
          <dgm:chMax val="0"/>
          <dgm:bulletEnabled val="1"/>
        </dgm:presLayoutVars>
      </dgm:prSet>
      <dgm:spPr/>
      <dgm:t>
        <a:bodyPr/>
        <a:lstStyle/>
        <a:p>
          <a:endParaRPr lang="tr-TR"/>
        </a:p>
      </dgm:t>
    </dgm:pt>
    <dgm:pt modelId="{A75408D0-1A3A-4B7F-91FC-65DB5453F713}" type="pres">
      <dgm:prSet presAssocID="{1D8C4767-8C6C-46B4-A6C0-471D7E3C0FAB}" presName="spacer" presStyleCnt="0"/>
      <dgm:spPr/>
      <dgm:t>
        <a:bodyPr/>
        <a:lstStyle/>
        <a:p>
          <a:endParaRPr lang="tr-TR"/>
        </a:p>
      </dgm:t>
    </dgm:pt>
    <dgm:pt modelId="{514B90A6-D38D-4847-932B-D87658CFF479}" type="pres">
      <dgm:prSet presAssocID="{8C8D8179-D3EB-4C9B-A91A-59298D27CB6F}" presName="parentText" presStyleLbl="node1" presStyleIdx="4" presStyleCnt="5" custScaleX="100000" custScaleY="169450" custLinFactNeighborY="-30524">
        <dgm:presLayoutVars>
          <dgm:chMax val="0"/>
          <dgm:bulletEnabled val="1"/>
        </dgm:presLayoutVars>
      </dgm:prSet>
      <dgm:spPr/>
      <dgm:t>
        <a:bodyPr/>
        <a:lstStyle/>
        <a:p>
          <a:endParaRPr lang="tr-TR"/>
        </a:p>
      </dgm:t>
    </dgm:pt>
  </dgm:ptLst>
  <dgm:cxnLst>
    <dgm:cxn modelId="{42E2CE29-C0DA-469B-9C07-B528AD74B4EC}" srcId="{B18303DC-0C8D-4EF9-976F-279943960CF9}" destId="{8C8D8179-D3EB-4C9B-A91A-59298D27CB6F}" srcOrd="4" destOrd="0" parTransId="{780DBA3F-CDB6-4CAD-9082-8A2BE4BCEFB0}" sibTransId="{D4F40FD8-964E-4F40-8D20-9E6AB8512BFF}"/>
    <dgm:cxn modelId="{55E354A2-C39E-4683-B035-B8B97A9F315D}" srcId="{B18303DC-0C8D-4EF9-976F-279943960CF9}" destId="{1DE718D7-2BA6-4768-9FA7-B19F1401DB24}" srcOrd="3" destOrd="0" parTransId="{FE125432-5175-478F-B549-C7124F873673}" sibTransId="{1D8C4767-8C6C-46B4-A6C0-471D7E3C0FAB}"/>
    <dgm:cxn modelId="{103FA682-11EE-4A85-B1A7-CD4BFD0AFC8F}" type="presOf" srcId="{817FD395-FBDB-4B27-AC61-7452A70DAB7C}" destId="{1654D4AA-21A8-4211-BFFA-9442F0877D08}" srcOrd="0" destOrd="0" presId="urn:microsoft.com/office/officeart/2005/8/layout/vList2"/>
    <dgm:cxn modelId="{A8A9B5DF-5AB2-4364-9B19-7613C3DF4A99}" type="presOf" srcId="{F342538F-1D86-46A4-8739-8ECEC638F5BA}" destId="{8958F0DE-B3E9-4FC5-9E97-63ED6D38FCE1}" srcOrd="0" destOrd="0" presId="urn:microsoft.com/office/officeart/2005/8/layout/vList2"/>
    <dgm:cxn modelId="{2134638B-1207-4A35-9048-C7F806AE2CA1}" type="presOf" srcId="{1DE718D7-2BA6-4768-9FA7-B19F1401DB24}" destId="{CFEB0D77-43CE-47B8-9CFA-141AD4D459D8}" srcOrd="0" destOrd="0" presId="urn:microsoft.com/office/officeart/2005/8/layout/vList2"/>
    <dgm:cxn modelId="{5CE421AB-0057-422E-AD9A-A30E9FEE5AC1}" srcId="{B18303DC-0C8D-4EF9-976F-279943960CF9}" destId="{817FD395-FBDB-4B27-AC61-7452A70DAB7C}" srcOrd="1" destOrd="0" parTransId="{953DF134-6A1C-4D8E-9B30-FB68011F347B}" sibTransId="{0241370D-AEC4-4EAC-ACCF-3E33A92AB97E}"/>
    <dgm:cxn modelId="{C0399D65-0293-4681-A659-7CEA38C122F2}" type="presOf" srcId="{E8DE8A8D-BC07-4758-B294-6AB3A388A2E6}" destId="{F0F61C3A-1237-45B3-BC15-8D845AF93372}" srcOrd="0" destOrd="0" presId="urn:microsoft.com/office/officeart/2005/8/layout/vList2"/>
    <dgm:cxn modelId="{FBCA9848-8766-4029-92D0-FCB798237C21}" type="presOf" srcId="{B18303DC-0C8D-4EF9-976F-279943960CF9}" destId="{CB4D2326-CF14-4340-85EC-D34B5029C080}" srcOrd="0" destOrd="0" presId="urn:microsoft.com/office/officeart/2005/8/layout/vList2"/>
    <dgm:cxn modelId="{504C2892-C8A4-4B1D-BA28-A00C57FA8818}" srcId="{B18303DC-0C8D-4EF9-976F-279943960CF9}" destId="{F342538F-1D86-46A4-8739-8ECEC638F5BA}" srcOrd="2" destOrd="0" parTransId="{DFC62876-5C53-4B22-987D-8EA7F0E31C40}" sibTransId="{4CFC4746-BA1D-4A68-89D0-3674537BDDAD}"/>
    <dgm:cxn modelId="{22C42395-91D5-492C-B889-C6CDC5A29124}" type="presOf" srcId="{8C8D8179-D3EB-4C9B-A91A-59298D27CB6F}" destId="{514B90A6-D38D-4847-932B-D87658CFF479}" srcOrd="0" destOrd="0" presId="urn:microsoft.com/office/officeart/2005/8/layout/vList2"/>
    <dgm:cxn modelId="{A650FD2E-C470-4B91-A292-DC3287D9A657}" srcId="{B18303DC-0C8D-4EF9-976F-279943960CF9}" destId="{E8DE8A8D-BC07-4758-B294-6AB3A388A2E6}" srcOrd="0" destOrd="0" parTransId="{62C5CE7A-D427-45E9-BF43-28F0E36FCB2E}" sibTransId="{D296A584-59AB-4D11-8939-9AB6488CBE94}"/>
    <dgm:cxn modelId="{80EBF674-790D-44D3-ADEF-838F6DD30E03}" type="presParOf" srcId="{CB4D2326-CF14-4340-85EC-D34B5029C080}" destId="{F0F61C3A-1237-45B3-BC15-8D845AF93372}" srcOrd="0" destOrd="0" presId="urn:microsoft.com/office/officeart/2005/8/layout/vList2"/>
    <dgm:cxn modelId="{CA02781F-0574-4699-9E44-69A636469856}" type="presParOf" srcId="{CB4D2326-CF14-4340-85EC-D34B5029C080}" destId="{040CA76E-BEC9-4F12-A8FD-52B09CD90547}" srcOrd="1" destOrd="0" presId="urn:microsoft.com/office/officeart/2005/8/layout/vList2"/>
    <dgm:cxn modelId="{B544F4C7-0929-426D-B608-A503D3212FBE}" type="presParOf" srcId="{CB4D2326-CF14-4340-85EC-D34B5029C080}" destId="{1654D4AA-21A8-4211-BFFA-9442F0877D08}" srcOrd="2" destOrd="0" presId="urn:microsoft.com/office/officeart/2005/8/layout/vList2"/>
    <dgm:cxn modelId="{95901632-3DCB-4E28-B210-1FDCAAA0BD04}" type="presParOf" srcId="{CB4D2326-CF14-4340-85EC-D34B5029C080}" destId="{C54412E6-18FB-4B49-9B6F-8AA710679A12}" srcOrd="3" destOrd="0" presId="urn:microsoft.com/office/officeart/2005/8/layout/vList2"/>
    <dgm:cxn modelId="{99CACB28-234E-4C57-B221-5C7D42DBD206}" type="presParOf" srcId="{CB4D2326-CF14-4340-85EC-D34B5029C080}" destId="{8958F0DE-B3E9-4FC5-9E97-63ED6D38FCE1}" srcOrd="4" destOrd="0" presId="urn:microsoft.com/office/officeart/2005/8/layout/vList2"/>
    <dgm:cxn modelId="{6B5D3B3A-EA46-4232-BEF7-9099A29BA086}" type="presParOf" srcId="{CB4D2326-CF14-4340-85EC-D34B5029C080}" destId="{B6DB4237-9B58-4100-85A0-705D4A0F4905}" srcOrd="5" destOrd="0" presId="urn:microsoft.com/office/officeart/2005/8/layout/vList2"/>
    <dgm:cxn modelId="{222279AD-78E9-49B8-9E8C-3B0004DAF6AE}" type="presParOf" srcId="{CB4D2326-CF14-4340-85EC-D34B5029C080}" destId="{CFEB0D77-43CE-47B8-9CFA-141AD4D459D8}" srcOrd="6" destOrd="0" presId="urn:microsoft.com/office/officeart/2005/8/layout/vList2"/>
    <dgm:cxn modelId="{C1179615-5504-4453-9938-B1161AD0D94F}" type="presParOf" srcId="{CB4D2326-CF14-4340-85EC-D34B5029C080}" destId="{A75408D0-1A3A-4B7F-91FC-65DB5453F713}" srcOrd="7" destOrd="0" presId="urn:microsoft.com/office/officeart/2005/8/layout/vList2"/>
    <dgm:cxn modelId="{C31D0DB6-A37E-4AD7-8BC3-92008C734AE9}" type="presParOf" srcId="{CB4D2326-CF14-4340-85EC-D34B5029C080}" destId="{514B90A6-D38D-4847-932B-D87658CFF479}"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F7174230-DF42-4975-9F83-D10993C6790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F1BEB1D3-6238-4191-9F8C-2A4B9C382781}">
      <dgm:prSet custT="1">
        <dgm:style>
          <a:lnRef idx="1">
            <a:schemeClr val="accent2"/>
          </a:lnRef>
          <a:fillRef idx="2">
            <a:schemeClr val="accent2"/>
          </a:fillRef>
          <a:effectRef idx="1">
            <a:schemeClr val="accent2"/>
          </a:effectRef>
          <a:fontRef idx="minor">
            <a:schemeClr val="dk1"/>
          </a:fontRef>
        </dgm:style>
      </dgm:prSet>
      <dgm:spPr>
        <a:noFill/>
      </dgm:spPr>
      <dgm:t>
        <a:bodyPr/>
        <a:lstStyle/>
        <a:p>
          <a:pPr algn="ctr" rtl="0"/>
          <a:r>
            <a:rPr lang="tr-TR" sz="3200" b="1" dirty="0" smtClean="0">
              <a:solidFill>
                <a:schemeClr val="bg1"/>
              </a:solidFill>
            </a:rPr>
            <a:t>SON BAŞVURU TARİHİ</a:t>
          </a:r>
          <a:endParaRPr lang="tr-TR" sz="3200" b="1" dirty="0">
            <a:solidFill>
              <a:schemeClr val="bg1"/>
            </a:solidFill>
          </a:endParaRPr>
        </a:p>
      </dgm:t>
    </dgm:pt>
    <dgm:pt modelId="{C8A37BBC-4A7B-4144-B1E9-2011750B7DD7}" type="parTrans" cxnId="{7F527481-F6DA-46A7-AF5E-C9AEE37E1BDC}">
      <dgm:prSet/>
      <dgm:spPr/>
      <dgm:t>
        <a:bodyPr/>
        <a:lstStyle/>
        <a:p>
          <a:endParaRPr lang="tr-TR" sz="2800"/>
        </a:p>
      </dgm:t>
    </dgm:pt>
    <dgm:pt modelId="{7A825E2C-600A-4696-9CBE-CE7A0DD80948}" type="sibTrans" cxnId="{7F527481-F6DA-46A7-AF5E-C9AEE37E1BDC}">
      <dgm:prSet/>
      <dgm:spPr/>
      <dgm:t>
        <a:bodyPr/>
        <a:lstStyle/>
        <a:p>
          <a:endParaRPr lang="tr-TR" sz="2800"/>
        </a:p>
      </dgm:t>
    </dgm:pt>
    <dgm:pt modelId="{D0842F81-4F55-455C-8191-8E3B1A3A4C78}" type="pres">
      <dgm:prSet presAssocID="{F7174230-DF42-4975-9F83-D10993C67902}" presName="linear" presStyleCnt="0">
        <dgm:presLayoutVars>
          <dgm:animLvl val="lvl"/>
          <dgm:resizeHandles val="exact"/>
        </dgm:presLayoutVars>
      </dgm:prSet>
      <dgm:spPr/>
      <dgm:t>
        <a:bodyPr/>
        <a:lstStyle/>
        <a:p>
          <a:endParaRPr lang="tr-TR"/>
        </a:p>
      </dgm:t>
    </dgm:pt>
    <dgm:pt modelId="{4EEC4087-B7C7-40FD-9E65-200F07325F5A}" type="pres">
      <dgm:prSet presAssocID="{F1BEB1D3-6238-4191-9F8C-2A4B9C382781}" presName="parentText" presStyleLbl="node1" presStyleIdx="0" presStyleCnt="1" custLinFactNeighborX="-1869" custLinFactNeighborY="56923">
        <dgm:presLayoutVars>
          <dgm:chMax val="0"/>
          <dgm:bulletEnabled val="1"/>
        </dgm:presLayoutVars>
      </dgm:prSet>
      <dgm:spPr/>
      <dgm:t>
        <a:bodyPr/>
        <a:lstStyle/>
        <a:p>
          <a:endParaRPr lang="tr-TR"/>
        </a:p>
      </dgm:t>
    </dgm:pt>
  </dgm:ptLst>
  <dgm:cxnLst>
    <dgm:cxn modelId="{F0AD4F16-ED5B-410C-81CD-551D47F8DDFF}" type="presOf" srcId="{F7174230-DF42-4975-9F83-D10993C67902}" destId="{D0842F81-4F55-455C-8191-8E3B1A3A4C78}" srcOrd="0" destOrd="0" presId="urn:microsoft.com/office/officeart/2005/8/layout/vList2"/>
    <dgm:cxn modelId="{406CAF0F-5587-4FB4-93F8-D8BDFCBCAA65}" type="presOf" srcId="{F1BEB1D3-6238-4191-9F8C-2A4B9C382781}" destId="{4EEC4087-B7C7-40FD-9E65-200F07325F5A}" srcOrd="0" destOrd="0" presId="urn:microsoft.com/office/officeart/2005/8/layout/vList2"/>
    <dgm:cxn modelId="{7F527481-F6DA-46A7-AF5E-C9AEE37E1BDC}" srcId="{F7174230-DF42-4975-9F83-D10993C67902}" destId="{F1BEB1D3-6238-4191-9F8C-2A4B9C382781}" srcOrd="0" destOrd="0" parTransId="{C8A37BBC-4A7B-4144-B1E9-2011750B7DD7}" sibTransId="{7A825E2C-600A-4696-9CBE-CE7A0DD80948}"/>
    <dgm:cxn modelId="{60FDCDD4-49CF-417D-AC67-F98678856C12}" type="presParOf" srcId="{D0842F81-4F55-455C-8191-8E3B1A3A4C78}" destId="{4EEC4087-B7C7-40FD-9E65-200F07325F5A}" srcOrd="0" destOrd="0" presId="urn:microsoft.com/office/officeart/2005/8/layout/vLis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15E2A5CB-4D38-40D8-ABD1-4D3D22A89756}" type="doc">
      <dgm:prSet loTypeId="urn:microsoft.com/office/officeart/2005/8/layout/vList2" loCatId="list" qsTypeId="urn:microsoft.com/office/officeart/2005/8/quickstyle/simple1" qsCatId="simple" csTypeId="urn:microsoft.com/office/officeart/2005/8/colors/colorful1#10" csCatId="colorful" phldr="1"/>
      <dgm:spPr/>
      <dgm:t>
        <a:bodyPr/>
        <a:lstStyle/>
        <a:p>
          <a:endParaRPr lang="tr-TR"/>
        </a:p>
      </dgm:t>
    </dgm:pt>
    <dgm:pt modelId="{EC659BFD-3E00-4451-A7A7-944A33CC85BF}">
      <dgm:prSet custT="1">
        <dgm:style>
          <a:lnRef idx="2">
            <a:schemeClr val="accent6">
              <a:shade val="50000"/>
            </a:schemeClr>
          </a:lnRef>
          <a:fillRef idx="1">
            <a:schemeClr val="accent6"/>
          </a:fillRef>
          <a:effectRef idx="0">
            <a:schemeClr val="accent6"/>
          </a:effectRef>
          <a:fontRef idx="minor">
            <a:schemeClr val="lt1"/>
          </a:fontRef>
        </dgm:style>
      </dgm:prSet>
      <dgm:spPr>
        <a:solidFill>
          <a:schemeClr val="accent6">
            <a:lumMod val="75000"/>
          </a:schemeClr>
        </a:solidFill>
      </dgm:spPr>
      <dgm:t>
        <a:bodyPr/>
        <a:lstStyle/>
        <a:p>
          <a:pPr algn="ctr" rtl="0"/>
          <a:r>
            <a:rPr lang="tr-TR" sz="6000" dirty="0" smtClean="0">
              <a:solidFill>
                <a:schemeClr val="bg1"/>
              </a:solidFill>
            </a:rPr>
            <a:t>03 MAYIS 2013, SAAT 17:00</a:t>
          </a:r>
          <a:endParaRPr lang="tr-TR" sz="8000" b="1" dirty="0">
            <a:solidFill>
              <a:schemeClr val="bg1"/>
            </a:solidFill>
            <a:effectLst>
              <a:outerShdw blurRad="38100" dist="38100" dir="2700000" algn="tl">
                <a:srgbClr val="000000">
                  <a:alpha val="43137"/>
                </a:srgbClr>
              </a:outerShdw>
            </a:effectLst>
          </a:endParaRPr>
        </a:p>
      </dgm:t>
    </dgm:pt>
    <dgm:pt modelId="{75437C27-9D3A-4FEF-9190-D8933F475EF7}" type="parTrans" cxnId="{21EEF97E-CD02-4E3E-ADA9-92D111BAD212}">
      <dgm:prSet/>
      <dgm:spPr/>
      <dgm:t>
        <a:bodyPr/>
        <a:lstStyle/>
        <a:p>
          <a:endParaRPr lang="tr-TR" sz="4000"/>
        </a:p>
      </dgm:t>
    </dgm:pt>
    <dgm:pt modelId="{CE1EAE41-2288-4823-B733-792097301064}" type="sibTrans" cxnId="{21EEF97E-CD02-4E3E-ADA9-92D111BAD212}">
      <dgm:prSet/>
      <dgm:spPr/>
      <dgm:t>
        <a:bodyPr/>
        <a:lstStyle/>
        <a:p>
          <a:endParaRPr lang="tr-TR" sz="4000"/>
        </a:p>
      </dgm:t>
    </dgm:pt>
    <dgm:pt modelId="{C7D67133-BA6A-4655-9A25-76742A52E781}" type="pres">
      <dgm:prSet presAssocID="{15E2A5CB-4D38-40D8-ABD1-4D3D22A89756}" presName="linear" presStyleCnt="0">
        <dgm:presLayoutVars>
          <dgm:animLvl val="lvl"/>
          <dgm:resizeHandles val="exact"/>
        </dgm:presLayoutVars>
      </dgm:prSet>
      <dgm:spPr/>
      <dgm:t>
        <a:bodyPr/>
        <a:lstStyle/>
        <a:p>
          <a:endParaRPr lang="tr-TR"/>
        </a:p>
      </dgm:t>
    </dgm:pt>
    <dgm:pt modelId="{E2EB5AA2-D0F2-44FB-8A4B-8DB130A17BC8}" type="pres">
      <dgm:prSet presAssocID="{EC659BFD-3E00-4451-A7A7-944A33CC85BF}" presName="parentText" presStyleLbl="node1" presStyleIdx="0" presStyleCnt="1" custScaleY="363314" custLinFactNeighborX="7645" custLinFactNeighborY="21820">
        <dgm:presLayoutVars>
          <dgm:chMax val="0"/>
          <dgm:bulletEnabled val="1"/>
        </dgm:presLayoutVars>
      </dgm:prSet>
      <dgm:spPr/>
      <dgm:t>
        <a:bodyPr/>
        <a:lstStyle/>
        <a:p>
          <a:endParaRPr lang="tr-TR"/>
        </a:p>
      </dgm:t>
    </dgm:pt>
  </dgm:ptLst>
  <dgm:cxnLst>
    <dgm:cxn modelId="{21EEF97E-CD02-4E3E-ADA9-92D111BAD212}" srcId="{15E2A5CB-4D38-40D8-ABD1-4D3D22A89756}" destId="{EC659BFD-3E00-4451-A7A7-944A33CC85BF}" srcOrd="0" destOrd="0" parTransId="{75437C27-9D3A-4FEF-9190-D8933F475EF7}" sibTransId="{CE1EAE41-2288-4823-B733-792097301064}"/>
    <dgm:cxn modelId="{E9ADB9A5-67A9-44F4-A485-E07842251E73}" type="presOf" srcId="{EC659BFD-3E00-4451-A7A7-944A33CC85BF}" destId="{E2EB5AA2-D0F2-44FB-8A4B-8DB130A17BC8}" srcOrd="0" destOrd="0" presId="urn:microsoft.com/office/officeart/2005/8/layout/vList2"/>
    <dgm:cxn modelId="{DB9B3803-222E-4BC1-AAEB-2F450F81FFAD}" type="presOf" srcId="{15E2A5CB-4D38-40D8-ABD1-4D3D22A89756}" destId="{C7D67133-BA6A-4655-9A25-76742A52E781}" srcOrd="0" destOrd="0" presId="urn:microsoft.com/office/officeart/2005/8/layout/vList2"/>
    <dgm:cxn modelId="{F87FD0F8-0AE5-4B56-8620-1858B43D14AF}" type="presParOf" srcId="{C7D67133-BA6A-4655-9A25-76742A52E781}" destId="{E2EB5AA2-D0F2-44FB-8A4B-8DB130A17BC8}" srcOrd="0" destOrd="0" presId="urn:microsoft.com/office/officeart/2005/8/layout/vList2"/>
  </dgm:cxnLst>
  <dgm:bg>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F7174230-DF42-4975-9F83-D10993C6790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F1BEB1D3-6238-4191-9F8C-2A4B9C382781}">
      <dgm:prSet custT="1">
        <dgm:style>
          <a:lnRef idx="1">
            <a:schemeClr val="accent2"/>
          </a:lnRef>
          <a:fillRef idx="2">
            <a:schemeClr val="accent2"/>
          </a:fillRef>
          <a:effectRef idx="1">
            <a:schemeClr val="accent2"/>
          </a:effectRef>
          <a:fontRef idx="minor">
            <a:schemeClr val="dk1"/>
          </a:fontRef>
        </dgm:style>
      </dgm:prSet>
      <dgm:spPr>
        <a:noFill/>
      </dgm:spPr>
      <dgm:t>
        <a:bodyPr/>
        <a:lstStyle/>
        <a:p>
          <a:pPr algn="ctr" rtl="0"/>
          <a:endParaRPr lang="tr-TR" sz="3200" b="1" dirty="0" smtClean="0">
            <a:solidFill>
              <a:schemeClr val="bg1"/>
            </a:solidFill>
          </a:endParaRPr>
        </a:p>
      </dgm:t>
    </dgm:pt>
    <dgm:pt modelId="{C8A37BBC-4A7B-4144-B1E9-2011750B7DD7}" type="parTrans" cxnId="{7F527481-F6DA-46A7-AF5E-C9AEE37E1BDC}">
      <dgm:prSet/>
      <dgm:spPr/>
      <dgm:t>
        <a:bodyPr/>
        <a:lstStyle/>
        <a:p>
          <a:endParaRPr lang="tr-TR" sz="2800"/>
        </a:p>
      </dgm:t>
    </dgm:pt>
    <dgm:pt modelId="{7A825E2C-600A-4696-9CBE-CE7A0DD80948}" type="sibTrans" cxnId="{7F527481-F6DA-46A7-AF5E-C9AEE37E1BDC}">
      <dgm:prSet/>
      <dgm:spPr/>
      <dgm:t>
        <a:bodyPr/>
        <a:lstStyle/>
        <a:p>
          <a:endParaRPr lang="tr-TR" sz="2800"/>
        </a:p>
      </dgm:t>
    </dgm:pt>
    <dgm:pt modelId="{D0842F81-4F55-455C-8191-8E3B1A3A4C78}" type="pres">
      <dgm:prSet presAssocID="{F7174230-DF42-4975-9F83-D10993C67902}" presName="linear" presStyleCnt="0">
        <dgm:presLayoutVars>
          <dgm:animLvl val="lvl"/>
          <dgm:resizeHandles val="exact"/>
        </dgm:presLayoutVars>
      </dgm:prSet>
      <dgm:spPr/>
      <dgm:t>
        <a:bodyPr/>
        <a:lstStyle/>
        <a:p>
          <a:endParaRPr lang="tr-TR"/>
        </a:p>
      </dgm:t>
    </dgm:pt>
    <dgm:pt modelId="{4EEC4087-B7C7-40FD-9E65-200F07325F5A}" type="pres">
      <dgm:prSet presAssocID="{F1BEB1D3-6238-4191-9F8C-2A4B9C382781}" presName="parentText" presStyleLbl="node1" presStyleIdx="0" presStyleCnt="1" custLinFactNeighborX="-1869" custLinFactNeighborY="56923">
        <dgm:presLayoutVars>
          <dgm:chMax val="0"/>
          <dgm:bulletEnabled val="1"/>
        </dgm:presLayoutVars>
      </dgm:prSet>
      <dgm:spPr/>
      <dgm:t>
        <a:bodyPr/>
        <a:lstStyle/>
        <a:p>
          <a:endParaRPr lang="tr-TR"/>
        </a:p>
      </dgm:t>
    </dgm:pt>
  </dgm:ptLst>
  <dgm:cxnLst>
    <dgm:cxn modelId="{7F527481-F6DA-46A7-AF5E-C9AEE37E1BDC}" srcId="{F7174230-DF42-4975-9F83-D10993C67902}" destId="{F1BEB1D3-6238-4191-9F8C-2A4B9C382781}" srcOrd="0" destOrd="0" parTransId="{C8A37BBC-4A7B-4144-B1E9-2011750B7DD7}" sibTransId="{7A825E2C-600A-4696-9CBE-CE7A0DD80948}"/>
    <dgm:cxn modelId="{DAC24F6F-DF5C-4B05-894A-A86A4C7152E6}" type="presOf" srcId="{F1BEB1D3-6238-4191-9F8C-2A4B9C382781}" destId="{4EEC4087-B7C7-40FD-9E65-200F07325F5A}" srcOrd="0" destOrd="0" presId="urn:microsoft.com/office/officeart/2005/8/layout/vList2"/>
    <dgm:cxn modelId="{60C50CA1-88BC-45A2-9185-35318A5DB2C0}" type="presOf" srcId="{F7174230-DF42-4975-9F83-D10993C67902}" destId="{D0842F81-4F55-455C-8191-8E3B1A3A4C78}" srcOrd="0" destOrd="0" presId="urn:microsoft.com/office/officeart/2005/8/layout/vList2"/>
    <dgm:cxn modelId="{14D79053-6F48-4B10-9512-CBDFDD4E9D45}" type="presParOf" srcId="{D0842F81-4F55-455C-8191-8E3B1A3A4C78}" destId="{4EEC4087-B7C7-40FD-9E65-200F07325F5A}" srcOrd="0" destOrd="0" presId="urn:microsoft.com/office/officeart/2005/8/layout/vList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F7174230-DF42-4975-9F83-D10993C6790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F1BEB1D3-6238-4191-9F8C-2A4B9C382781}">
      <dgm:prSet custT="1">
        <dgm:style>
          <a:lnRef idx="1">
            <a:schemeClr val="accent2"/>
          </a:lnRef>
          <a:fillRef idx="2">
            <a:schemeClr val="accent2"/>
          </a:fillRef>
          <a:effectRef idx="1">
            <a:schemeClr val="accent2"/>
          </a:effectRef>
          <a:fontRef idx="minor">
            <a:schemeClr val="dk1"/>
          </a:fontRef>
        </dgm:style>
      </dgm:prSet>
      <dgm:spPr>
        <a:noFill/>
      </dgm:spPr>
      <dgm:t>
        <a:bodyPr/>
        <a:lstStyle/>
        <a:p>
          <a:pPr algn="ctr" rtl="0"/>
          <a:r>
            <a:rPr lang="tr-TR" sz="3200" b="1" dirty="0" smtClean="0">
              <a:solidFill>
                <a:schemeClr val="bg1"/>
              </a:solidFill>
            </a:rPr>
            <a:t> SONUÇLARIN AÇIKLANMA TARİHİ</a:t>
          </a:r>
          <a:endParaRPr lang="tr-TR" sz="3200" b="1" dirty="0">
            <a:solidFill>
              <a:schemeClr val="bg1"/>
            </a:solidFill>
          </a:endParaRPr>
        </a:p>
      </dgm:t>
    </dgm:pt>
    <dgm:pt modelId="{C8A37BBC-4A7B-4144-B1E9-2011750B7DD7}" type="parTrans" cxnId="{7F527481-F6DA-46A7-AF5E-C9AEE37E1BDC}">
      <dgm:prSet/>
      <dgm:spPr/>
      <dgm:t>
        <a:bodyPr/>
        <a:lstStyle/>
        <a:p>
          <a:endParaRPr lang="tr-TR" sz="2800"/>
        </a:p>
      </dgm:t>
    </dgm:pt>
    <dgm:pt modelId="{7A825E2C-600A-4696-9CBE-CE7A0DD80948}" type="sibTrans" cxnId="{7F527481-F6DA-46A7-AF5E-C9AEE37E1BDC}">
      <dgm:prSet/>
      <dgm:spPr/>
      <dgm:t>
        <a:bodyPr/>
        <a:lstStyle/>
        <a:p>
          <a:endParaRPr lang="tr-TR" sz="2800"/>
        </a:p>
      </dgm:t>
    </dgm:pt>
    <dgm:pt modelId="{D0842F81-4F55-455C-8191-8E3B1A3A4C78}" type="pres">
      <dgm:prSet presAssocID="{F7174230-DF42-4975-9F83-D10993C67902}" presName="linear" presStyleCnt="0">
        <dgm:presLayoutVars>
          <dgm:animLvl val="lvl"/>
          <dgm:resizeHandles val="exact"/>
        </dgm:presLayoutVars>
      </dgm:prSet>
      <dgm:spPr/>
      <dgm:t>
        <a:bodyPr/>
        <a:lstStyle/>
        <a:p>
          <a:endParaRPr lang="tr-TR"/>
        </a:p>
      </dgm:t>
    </dgm:pt>
    <dgm:pt modelId="{4EEC4087-B7C7-40FD-9E65-200F07325F5A}" type="pres">
      <dgm:prSet presAssocID="{F1BEB1D3-6238-4191-9F8C-2A4B9C382781}" presName="parentText" presStyleLbl="node1" presStyleIdx="0" presStyleCnt="1" custLinFactNeighborX="-1869" custLinFactNeighborY="56923">
        <dgm:presLayoutVars>
          <dgm:chMax val="0"/>
          <dgm:bulletEnabled val="1"/>
        </dgm:presLayoutVars>
      </dgm:prSet>
      <dgm:spPr/>
      <dgm:t>
        <a:bodyPr/>
        <a:lstStyle/>
        <a:p>
          <a:endParaRPr lang="tr-TR"/>
        </a:p>
      </dgm:t>
    </dgm:pt>
  </dgm:ptLst>
  <dgm:cxnLst>
    <dgm:cxn modelId="{A87CDEEC-31E3-461E-B5C5-A66676D56332}" type="presOf" srcId="{F1BEB1D3-6238-4191-9F8C-2A4B9C382781}" destId="{4EEC4087-B7C7-40FD-9E65-200F07325F5A}" srcOrd="0" destOrd="0" presId="urn:microsoft.com/office/officeart/2005/8/layout/vList2"/>
    <dgm:cxn modelId="{7F527481-F6DA-46A7-AF5E-C9AEE37E1BDC}" srcId="{F7174230-DF42-4975-9F83-D10993C67902}" destId="{F1BEB1D3-6238-4191-9F8C-2A4B9C382781}" srcOrd="0" destOrd="0" parTransId="{C8A37BBC-4A7B-4144-B1E9-2011750B7DD7}" sibTransId="{7A825E2C-600A-4696-9CBE-CE7A0DD80948}"/>
    <dgm:cxn modelId="{9A730DFD-353F-473A-BAC8-B26E387D34DA}" type="presOf" srcId="{F7174230-DF42-4975-9F83-D10993C67902}" destId="{D0842F81-4F55-455C-8191-8E3B1A3A4C78}" srcOrd="0" destOrd="0" presId="urn:microsoft.com/office/officeart/2005/8/layout/vList2"/>
    <dgm:cxn modelId="{400D80F5-C19C-4BE8-B732-13A61B5C8F7B}" type="presParOf" srcId="{D0842F81-4F55-455C-8191-8E3B1A3A4C78}" destId="{4EEC4087-B7C7-40FD-9E65-200F07325F5A}" srcOrd="0" destOrd="0" presId="urn:microsoft.com/office/officeart/2005/8/layout/vList2"/>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096086-AFD8-479C-B83D-45E1FE2313A9}" type="doc">
      <dgm:prSet loTypeId="urn:microsoft.com/office/officeart/2005/8/layout/vList2" loCatId="list" qsTypeId="urn:microsoft.com/office/officeart/2005/8/quickstyle/simple1" qsCatId="simple" csTypeId="urn:microsoft.com/office/officeart/2005/8/colors/accent6_4" csCatId="accent6" phldr="1"/>
      <dgm:spPr/>
      <dgm:t>
        <a:bodyPr/>
        <a:lstStyle/>
        <a:p>
          <a:endParaRPr lang="tr-TR"/>
        </a:p>
      </dgm:t>
    </dgm:pt>
    <dgm:pt modelId="{4B3CE623-F61D-401C-9FF6-F76C5A331CFC}">
      <dgm:prSet custT="1">
        <dgm:style>
          <a:lnRef idx="1">
            <a:schemeClr val="accent2"/>
          </a:lnRef>
          <a:fillRef idx="2">
            <a:schemeClr val="accent2"/>
          </a:fillRef>
          <a:effectRef idx="1">
            <a:schemeClr val="accent2"/>
          </a:effectRef>
          <a:fontRef idx="minor">
            <a:schemeClr val="dk1"/>
          </a:fontRef>
        </dgm:style>
      </dgm:prSet>
      <dgm:spPr>
        <a:noFill/>
      </dgm:spPr>
      <dgm:t>
        <a:bodyPr/>
        <a:lstStyle/>
        <a:p>
          <a:pPr algn="ctr" rtl="0"/>
          <a:r>
            <a:rPr lang="tr-TR" sz="3200" b="1" dirty="0" smtClean="0">
              <a:solidFill>
                <a:schemeClr val="bg1"/>
              </a:solidFill>
            </a:rPr>
            <a:t>KİMLER BAŞVURABİLİR ?</a:t>
          </a:r>
          <a:endParaRPr lang="tr-TR" sz="3200" b="1" dirty="0">
            <a:solidFill>
              <a:schemeClr val="bg1"/>
            </a:solidFill>
          </a:endParaRPr>
        </a:p>
      </dgm:t>
    </dgm:pt>
    <dgm:pt modelId="{C2F790DC-5D6C-4857-B553-ACF340C1998B}" type="parTrans" cxnId="{868E3372-EDEA-4226-875C-5E378ED77C4E}">
      <dgm:prSet/>
      <dgm:spPr/>
      <dgm:t>
        <a:bodyPr/>
        <a:lstStyle/>
        <a:p>
          <a:endParaRPr lang="tr-TR">
            <a:solidFill>
              <a:schemeClr val="bg1"/>
            </a:solidFill>
          </a:endParaRPr>
        </a:p>
      </dgm:t>
    </dgm:pt>
    <dgm:pt modelId="{4D253DAA-DF7B-4540-AB9F-5C44C6AA3E26}" type="sibTrans" cxnId="{868E3372-EDEA-4226-875C-5E378ED77C4E}">
      <dgm:prSet/>
      <dgm:spPr/>
      <dgm:t>
        <a:bodyPr/>
        <a:lstStyle/>
        <a:p>
          <a:endParaRPr lang="tr-TR">
            <a:solidFill>
              <a:schemeClr val="bg1"/>
            </a:solidFill>
          </a:endParaRPr>
        </a:p>
      </dgm:t>
    </dgm:pt>
    <dgm:pt modelId="{07663C9A-428F-43A6-8908-02BD2E696936}" type="pres">
      <dgm:prSet presAssocID="{3F096086-AFD8-479C-B83D-45E1FE2313A9}" presName="linear" presStyleCnt="0">
        <dgm:presLayoutVars>
          <dgm:animLvl val="lvl"/>
          <dgm:resizeHandles val="exact"/>
        </dgm:presLayoutVars>
      </dgm:prSet>
      <dgm:spPr/>
      <dgm:t>
        <a:bodyPr/>
        <a:lstStyle/>
        <a:p>
          <a:endParaRPr lang="tr-TR"/>
        </a:p>
      </dgm:t>
    </dgm:pt>
    <dgm:pt modelId="{414B3111-0903-4ABE-A20D-3E8ED199DB7E}" type="pres">
      <dgm:prSet presAssocID="{4B3CE623-F61D-401C-9FF6-F76C5A331CFC}" presName="parentText" presStyleLbl="node1" presStyleIdx="0" presStyleCnt="1" custScaleY="164281" custLinFactNeighborX="-1031" custLinFactNeighborY="-18972">
        <dgm:presLayoutVars>
          <dgm:chMax val="0"/>
          <dgm:bulletEnabled val="1"/>
        </dgm:presLayoutVars>
      </dgm:prSet>
      <dgm:spPr/>
      <dgm:t>
        <a:bodyPr/>
        <a:lstStyle/>
        <a:p>
          <a:endParaRPr lang="tr-TR"/>
        </a:p>
      </dgm:t>
    </dgm:pt>
  </dgm:ptLst>
  <dgm:cxnLst>
    <dgm:cxn modelId="{868E3372-EDEA-4226-875C-5E378ED77C4E}" srcId="{3F096086-AFD8-479C-B83D-45E1FE2313A9}" destId="{4B3CE623-F61D-401C-9FF6-F76C5A331CFC}" srcOrd="0" destOrd="0" parTransId="{C2F790DC-5D6C-4857-B553-ACF340C1998B}" sibTransId="{4D253DAA-DF7B-4540-AB9F-5C44C6AA3E26}"/>
    <dgm:cxn modelId="{31B36174-9B44-4C76-82E5-7A5F5C8F8B6F}" type="presOf" srcId="{4B3CE623-F61D-401C-9FF6-F76C5A331CFC}" destId="{414B3111-0903-4ABE-A20D-3E8ED199DB7E}" srcOrd="0" destOrd="0" presId="urn:microsoft.com/office/officeart/2005/8/layout/vList2"/>
    <dgm:cxn modelId="{8864016E-E96D-42E8-947D-8D84792D63D9}" type="presOf" srcId="{3F096086-AFD8-479C-B83D-45E1FE2313A9}" destId="{07663C9A-428F-43A6-8908-02BD2E696936}" srcOrd="0" destOrd="0" presId="urn:microsoft.com/office/officeart/2005/8/layout/vList2"/>
    <dgm:cxn modelId="{08F05B89-E8AD-4366-93CC-30750EDC408C}" type="presParOf" srcId="{07663C9A-428F-43A6-8908-02BD2E696936}" destId="{414B3111-0903-4ABE-A20D-3E8ED199DB7E}"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174230-DF42-4975-9F83-D10993C6790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F1BEB1D3-6238-4191-9F8C-2A4B9C382781}">
      <dgm:prSet custT="1">
        <dgm:style>
          <a:lnRef idx="1">
            <a:schemeClr val="accent2"/>
          </a:lnRef>
          <a:fillRef idx="2">
            <a:schemeClr val="accent2"/>
          </a:fillRef>
          <a:effectRef idx="1">
            <a:schemeClr val="accent2"/>
          </a:effectRef>
          <a:fontRef idx="minor">
            <a:schemeClr val="dk1"/>
          </a:fontRef>
        </dgm:style>
      </dgm:prSet>
      <dgm:spPr>
        <a:solidFill>
          <a:schemeClr val="accent6">
            <a:lumMod val="75000"/>
          </a:schemeClr>
        </a:solidFill>
      </dgm:spPr>
      <dgm:t>
        <a:bodyPr/>
        <a:lstStyle/>
        <a:p>
          <a:pPr algn="ctr" rtl="0"/>
          <a:r>
            <a:rPr lang="tr-TR" sz="3200" b="1" dirty="0" smtClean="0">
              <a:solidFill>
                <a:schemeClr val="bg1"/>
              </a:solidFill>
            </a:rPr>
            <a:t>PROJE BAŞI DESTEK MİKTARI</a:t>
          </a:r>
          <a:endParaRPr lang="tr-TR" sz="3200" b="1" dirty="0">
            <a:solidFill>
              <a:schemeClr val="bg1"/>
            </a:solidFill>
          </a:endParaRPr>
        </a:p>
      </dgm:t>
    </dgm:pt>
    <dgm:pt modelId="{C8A37BBC-4A7B-4144-B1E9-2011750B7DD7}" type="parTrans" cxnId="{7F527481-F6DA-46A7-AF5E-C9AEE37E1BDC}">
      <dgm:prSet/>
      <dgm:spPr/>
      <dgm:t>
        <a:bodyPr/>
        <a:lstStyle/>
        <a:p>
          <a:endParaRPr lang="tr-TR" sz="2800"/>
        </a:p>
      </dgm:t>
    </dgm:pt>
    <dgm:pt modelId="{7A825E2C-600A-4696-9CBE-CE7A0DD80948}" type="sibTrans" cxnId="{7F527481-F6DA-46A7-AF5E-C9AEE37E1BDC}">
      <dgm:prSet/>
      <dgm:spPr/>
      <dgm:t>
        <a:bodyPr/>
        <a:lstStyle/>
        <a:p>
          <a:endParaRPr lang="tr-TR" sz="2800"/>
        </a:p>
      </dgm:t>
    </dgm:pt>
    <dgm:pt modelId="{D0842F81-4F55-455C-8191-8E3B1A3A4C78}" type="pres">
      <dgm:prSet presAssocID="{F7174230-DF42-4975-9F83-D10993C67902}" presName="linear" presStyleCnt="0">
        <dgm:presLayoutVars>
          <dgm:animLvl val="lvl"/>
          <dgm:resizeHandles val="exact"/>
        </dgm:presLayoutVars>
      </dgm:prSet>
      <dgm:spPr/>
      <dgm:t>
        <a:bodyPr/>
        <a:lstStyle/>
        <a:p>
          <a:endParaRPr lang="tr-TR"/>
        </a:p>
      </dgm:t>
    </dgm:pt>
    <dgm:pt modelId="{4EEC4087-B7C7-40FD-9E65-200F07325F5A}" type="pres">
      <dgm:prSet presAssocID="{F1BEB1D3-6238-4191-9F8C-2A4B9C382781}" presName="parentText" presStyleLbl="node1" presStyleIdx="0" presStyleCnt="1" custLinFactNeighborX="-2041" custLinFactNeighborY="-18">
        <dgm:presLayoutVars>
          <dgm:chMax val="0"/>
          <dgm:bulletEnabled val="1"/>
        </dgm:presLayoutVars>
      </dgm:prSet>
      <dgm:spPr/>
      <dgm:t>
        <a:bodyPr/>
        <a:lstStyle/>
        <a:p>
          <a:endParaRPr lang="tr-TR"/>
        </a:p>
      </dgm:t>
    </dgm:pt>
  </dgm:ptLst>
  <dgm:cxnLst>
    <dgm:cxn modelId="{DBCCB60B-87ED-4238-B82C-B7577999B940}" type="presOf" srcId="{F1BEB1D3-6238-4191-9F8C-2A4B9C382781}" destId="{4EEC4087-B7C7-40FD-9E65-200F07325F5A}" srcOrd="0" destOrd="0" presId="urn:microsoft.com/office/officeart/2005/8/layout/vList2"/>
    <dgm:cxn modelId="{7F527481-F6DA-46A7-AF5E-C9AEE37E1BDC}" srcId="{F7174230-DF42-4975-9F83-D10993C67902}" destId="{F1BEB1D3-6238-4191-9F8C-2A4B9C382781}" srcOrd="0" destOrd="0" parTransId="{C8A37BBC-4A7B-4144-B1E9-2011750B7DD7}" sibTransId="{7A825E2C-600A-4696-9CBE-CE7A0DD80948}"/>
    <dgm:cxn modelId="{77052818-C0C5-4868-9D82-BEF8D9DE3A81}" type="presOf" srcId="{F7174230-DF42-4975-9F83-D10993C67902}" destId="{D0842F81-4F55-455C-8191-8E3B1A3A4C78}" srcOrd="0" destOrd="0" presId="urn:microsoft.com/office/officeart/2005/8/layout/vList2"/>
    <dgm:cxn modelId="{6F20A887-EF65-41C2-AF6C-D695FA854E5B}" type="presParOf" srcId="{D0842F81-4F55-455C-8191-8E3B1A3A4C78}" destId="{4EEC4087-B7C7-40FD-9E65-200F07325F5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5E2A5CB-4D38-40D8-ABD1-4D3D22A8975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tr-TR"/>
        </a:p>
      </dgm:t>
    </dgm:pt>
    <dgm:pt modelId="{EC659BFD-3E00-4451-A7A7-944A33CC85BF}">
      <dgm:prSet custT="1">
        <dgm:style>
          <a:lnRef idx="1">
            <a:schemeClr val="accent1"/>
          </a:lnRef>
          <a:fillRef idx="2">
            <a:schemeClr val="accent1"/>
          </a:fillRef>
          <a:effectRef idx="1">
            <a:schemeClr val="accent1"/>
          </a:effectRef>
          <a:fontRef idx="minor">
            <a:schemeClr val="dk1"/>
          </a:fontRef>
        </dgm:style>
      </dgm:prSet>
      <dgm:spPr>
        <a:solidFill>
          <a:schemeClr val="accent6">
            <a:lumMod val="75000"/>
          </a:schemeClr>
        </a:solidFill>
      </dgm:spPr>
      <dgm:t>
        <a:bodyPr/>
        <a:lstStyle/>
        <a:p>
          <a:pPr algn="ctr" defTabSz="1422400" rtl="0">
            <a:lnSpc>
              <a:spcPct val="90000"/>
            </a:lnSpc>
            <a:spcBef>
              <a:spcPct val="0"/>
            </a:spcBef>
            <a:spcAft>
              <a:spcPct val="35000"/>
            </a:spcAft>
          </a:pPr>
          <a:r>
            <a:rPr lang="tr-TR" sz="2400" dirty="0" smtClean="0"/>
            <a:t>PROJE BAŞINA </a:t>
          </a:r>
          <a:r>
            <a:rPr lang="tr-TR" sz="2400" b="1" dirty="0" smtClean="0"/>
            <a:t>ASGARİ</a:t>
          </a:r>
          <a:r>
            <a:rPr lang="tr-TR" sz="2400" dirty="0" smtClean="0"/>
            <a:t> DESTEK MİKTARI:</a:t>
          </a:r>
        </a:p>
        <a:p>
          <a:pPr algn="ctr" defTabSz="1422400" rtl="0">
            <a:lnSpc>
              <a:spcPct val="90000"/>
            </a:lnSpc>
            <a:spcBef>
              <a:spcPct val="0"/>
            </a:spcBef>
            <a:spcAft>
              <a:spcPct val="35000"/>
            </a:spcAft>
          </a:pPr>
          <a:r>
            <a:rPr lang="tr-TR" sz="3200" b="1" dirty="0" smtClean="0">
              <a:solidFill>
                <a:schemeClr val="bg1"/>
              </a:solidFill>
              <a:effectLst>
                <a:outerShdw blurRad="38100" dist="38100" dir="2700000" algn="tl">
                  <a:srgbClr val="000000">
                    <a:alpha val="43137"/>
                  </a:srgbClr>
                </a:outerShdw>
              </a:effectLst>
            </a:rPr>
            <a:t>60.000 TL</a:t>
          </a:r>
          <a:endParaRPr lang="tr-TR" sz="3200" b="1" dirty="0">
            <a:solidFill>
              <a:schemeClr val="bg1"/>
            </a:solidFill>
            <a:effectLst>
              <a:outerShdw blurRad="38100" dist="38100" dir="2700000" algn="tl">
                <a:srgbClr val="000000">
                  <a:alpha val="43137"/>
                </a:srgbClr>
              </a:outerShdw>
            </a:effectLst>
          </a:endParaRPr>
        </a:p>
      </dgm:t>
    </dgm:pt>
    <dgm:pt modelId="{75437C27-9D3A-4FEF-9190-D8933F475EF7}" type="parTrans" cxnId="{21EEF97E-CD02-4E3E-ADA9-92D111BAD212}">
      <dgm:prSet/>
      <dgm:spPr/>
      <dgm:t>
        <a:bodyPr/>
        <a:lstStyle/>
        <a:p>
          <a:endParaRPr lang="tr-TR" sz="4000"/>
        </a:p>
      </dgm:t>
    </dgm:pt>
    <dgm:pt modelId="{CE1EAE41-2288-4823-B733-792097301064}" type="sibTrans" cxnId="{21EEF97E-CD02-4E3E-ADA9-92D111BAD212}">
      <dgm:prSet/>
      <dgm:spPr/>
      <dgm:t>
        <a:bodyPr/>
        <a:lstStyle/>
        <a:p>
          <a:endParaRPr lang="tr-TR" sz="4000"/>
        </a:p>
      </dgm:t>
    </dgm:pt>
    <dgm:pt modelId="{C7D67133-BA6A-4655-9A25-76742A52E781}" type="pres">
      <dgm:prSet presAssocID="{15E2A5CB-4D38-40D8-ABD1-4D3D22A89756}" presName="linear" presStyleCnt="0">
        <dgm:presLayoutVars>
          <dgm:animLvl val="lvl"/>
          <dgm:resizeHandles val="exact"/>
        </dgm:presLayoutVars>
      </dgm:prSet>
      <dgm:spPr/>
      <dgm:t>
        <a:bodyPr/>
        <a:lstStyle/>
        <a:p>
          <a:endParaRPr lang="tr-TR"/>
        </a:p>
      </dgm:t>
    </dgm:pt>
    <dgm:pt modelId="{E2EB5AA2-D0F2-44FB-8A4B-8DB130A17BC8}" type="pres">
      <dgm:prSet presAssocID="{EC659BFD-3E00-4451-A7A7-944A33CC85BF}" presName="parentText" presStyleLbl="node1" presStyleIdx="0" presStyleCnt="1" custScaleY="363314" custLinFactY="-9278" custLinFactNeighborX="-176" custLinFactNeighborY="-100000">
        <dgm:presLayoutVars>
          <dgm:chMax val="0"/>
          <dgm:bulletEnabled val="1"/>
        </dgm:presLayoutVars>
      </dgm:prSet>
      <dgm:spPr/>
      <dgm:t>
        <a:bodyPr/>
        <a:lstStyle/>
        <a:p>
          <a:endParaRPr lang="tr-TR"/>
        </a:p>
      </dgm:t>
    </dgm:pt>
  </dgm:ptLst>
  <dgm:cxnLst>
    <dgm:cxn modelId="{21EEF97E-CD02-4E3E-ADA9-92D111BAD212}" srcId="{15E2A5CB-4D38-40D8-ABD1-4D3D22A89756}" destId="{EC659BFD-3E00-4451-A7A7-944A33CC85BF}" srcOrd="0" destOrd="0" parTransId="{75437C27-9D3A-4FEF-9190-D8933F475EF7}" sibTransId="{CE1EAE41-2288-4823-B733-792097301064}"/>
    <dgm:cxn modelId="{C795F7CA-8629-4504-8434-7459A80B8D5C}" type="presOf" srcId="{EC659BFD-3E00-4451-A7A7-944A33CC85BF}" destId="{E2EB5AA2-D0F2-44FB-8A4B-8DB130A17BC8}" srcOrd="0" destOrd="0" presId="urn:microsoft.com/office/officeart/2005/8/layout/vList2"/>
    <dgm:cxn modelId="{37BC3253-E645-40E5-824B-7D335A993FBE}" type="presOf" srcId="{15E2A5CB-4D38-40D8-ABD1-4D3D22A89756}" destId="{C7D67133-BA6A-4655-9A25-76742A52E781}" srcOrd="0" destOrd="0" presId="urn:microsoft.com/office/officeart/2005/8/layout/vList2"/>
    <dgm:cxn modelId="{C46200A5-4920-4350-9F15-7263B536A9A5}" type="presParOf" srcId="{C7D67133-BA6A-4655-9A25-76742A52E781}" destId="{E2EB5AA2-D0F2-44FB-8A4B-8DB130A17BC8}"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7174230-DF42-4975-9F83-D10993C67902}" type="doc">
      <dgm:prSet loTypeId="urn:microsoft.com/office/officeart/2005/8/layout/vList2" loCatId="list" qsTypeId="urn:microsoft.com/office/officeart/2005/8/quickstyle/simple1" qsCatId="simple" csTypeId="urn:microsoft.com/office/officeart/2005/8/colors/accent6_4" csCatId="accent6" phldr="1"/>
      <dgm:spPr/>
      <dgm:t>
        <a:bodyPr/>
        <a:lstStyle/>
        <a:p>
          <a:endParaRPr lang="tr-TR"/>
        </a:p>
      </dgm:t>
    </dgm:pt>
    <dgm:pt modelId="{F1BEB1D3-6238-4191-9F8C-2A4B9C382781}">
      <dgm:prSet custT="1">
        <dgm:style>
          <a:lnRef idx="1">
            <a:schemeClr val="accent2"/>
          </a:lnRef>
          <a:fillRef idx="2">
            <a:schemeClr val="accent2"/>
          </a:fillRef>
          <a:effectRef idx="1">
            <a:schemeClr val="accent2"/>
          </a:effectRef>
          <a:fontRef idx="minor">
            <a:schemeClr val="dk1"/>
          </a:fontRef>
        </dgm:style>
      </dgm:prSet>
      <dgm:spPr>
        <a:noFill/>
      </dgm:spPr>
      <dgm:t>
        <a:bodyPr/>
        <a:lstStyle/>
        <a:p>
          <a:pPr algn="ctr" rtl="0"/>
          <a:r>
            <a:rPr lang="tr-TR" sz="3200" b="1" dirty="0" smtClean="0">
              <a:solidFill>
                <a:schemeClr val="bg1"/>
              </a:solidFill>
            </a:rPr>
            <a:t>BAŞVURU YAPILABİLECEK PROJE SAYISI</a:t>
          </a:r>
          <a:endParaRPr lang="tr-TR" sz="3200" b="1" dirty="0">
            <a:solidFill>
              <a:schemeClr val="bg1"/>
            </a:solidFill>
          </a:endParaRPr>
        </a:p>
      </dgm:t>
    </dgm:pt>
    <dgm:pt modelId="{C8A37BBC-4A7B-4144-B1E9-2011750B7DD7}" type="parTrans" cxnId="{7F527481-F6DA-46A7-AF5E-C9AEE37E1BDC}">
      <dgm:prSet/>
      <dgm:spPr/>
      <dgm:t>
        <a:bodyPr/>
        <a:lstStyle/>
        <a:p>
          <a:endParaRPr lang="tr-TR" sz="2800"/>
        </a:p>
      </dgm:t>
    </dgm:pt>
    <dgm:pt modelId="{7A825E2C-600A-4696-9CBE-CE7A0DD80948}" type="sibTrans" cxnId="{7F527481-F6DA-46A7-AF5E-C9AEE37E1BDC}">
      <dgm:prSet/>
      <dgm:spPr/>
      <dgm:t>
        <a:bodyPr/>
        <a:lstStyle/>
        <a:p>
          <a:endParaRPr lang="tr-TR" sz="2800"/>
        </a:p>
      </dgm:t>
    </dgm:pt>
    <dgm:pt modelId="{D0842F81-4F55-455C-8191-8E3B1A3A4C78}" type="pres">
      <dgm:prSet presAssocID="{F7174230-DF42-4975-9F83-D10993C67902}" presName="linear" presStyleCnt="0">
        <dgm:presLayoutVars>
          <dgm:animLvl val="lvl"/>
          <dgm:resizeHandles val="exact"/>
        </dgm:presLayoutVars>
      </dgm:prSet>
      <dgm:spPr/>
      <dgm:t>
        <a:bodyPr/>
        <a:lstStyle/>
        <a:p>
          <a:endParaRPr lang="tr-TR"/>
        </a:p>
      </dgm:t>
    </dgm:pt>
    <dgm:pt modelId="{4EEC4087-B7C7-40FD-9E65-200F07325F5A}" type="pres">
      <dgm:prSet presAssocID="{F1BEB1D3-6238-4191-9F8C-2A4B9C382781}" presName="parentText" presStyleLbl="node1" presStyleIdx="0" presStyleCnt="1" custLinFactNeighborX="-166" custLinFactNeighborY="-27265">
        <dgm:presLayoutVars>
          <dgm:chMax val="0"/>
          <dgm:bulletEnabled val="1"/>
        </dgm:presLayoutVars>
      </dgm:prSet>
      <dgm:spPr/>
      <dgm:t>
        <a:bodyPr/>
        <a:lstStyle/>
        <a:p>
          <a:endParaRPr lang="tr-TR"/>
        </a:p>
      </dgm:t>
    </dgm:pt>
  </dgm:ptLst>
  <dgm:cxnLst>
    <dgm:cxn modelId="{7F527481-F6DA-46A7-AF5E-C9AEE37E1BDC}" srcId="{F7174230-DF42-4975-9F83-D10993C67902}" destId="{F1BEB1D3-6238-4191-9F8C-2A4B9C382781}" srcOrd="0" destOrd="0" parTransId="{C8A37BBC-4A7B-4144-B1E9-2011750B7DD7}" sibTransId="{7A825E2C-600A-4696-9CBE-CE7A0DD80948}"/>
    <dgm:cxn modelId="{0E070EA6-3919-4F4F-BB09-6555FF282751}" type="presOf" srcId="{F1BEB1D3-6238-4191-9F8C-2A4B9C382781}" destId="{4EEC4087-B7C7-40FD-9E65-200F07325F5A}" srcOrd="0" destOrd="0" presId="urn:microsoft.com/office/officeart/2005/8/layout/vList2"/>
    <dgm:cxn modelId="{AA1037C1-3D8C-4B9D-9007-9FCED3CE32C3}" type="presOf" srcId="{F7174230-DF42-4975-9F83-D10993C67902}" destId="{D0842F81-4F55-455C-8191-8E3B1A3A4C78}" srcOrd="0" destOrd="0" presId="urn:microsoft.com/office/officeart/2005/8/layout/vList2"/>
    <dgm:cxn modelId="{C26A1491-8170-46BD-82F5-486C4BE1D3C5}" type="presParOf" srcId="{D0842F81-4F55-455C-8191-8E3B1A3A4C78}" destId="{4EEC4087-B7C7-40FD-9E65-200F07325F5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1ADB44E-FF03-47D2-98ED-30E7F0E2ABF7}"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lang="tr-TR"/>
        </a:p>
      </dgm:t>
    </dgm:pt>
    <dgm:pt modelId="{654F1066-6C5F-4BF5-8963-1B7BB71717C6}">
      <dgm:prSet custT="1"/>
      <dgm:spPr/>
      <dgm:t>
        <a:bodyPr/>
        <a:lstStyle/>
        <a:p>
          <a:pPr rtl="0"/>
          <a:r>
            <a:rPr lang="tr-TR" sz="2400" dirty="0" smtClean="0">
              <a:solidFill>
                <a:schemeClr val="tx1"/>
              </a:solidFill>
            </a:rPr>
            <a:t>İstihdam edilebilirliğin artırılması</a:t>
          </a:r>
          <a:endParaRPr lang="tr-TR" sz="2400" dirty="0">
            <a:solidFill>
              <a:schemeClr val="tx1"/>
            </a:solidFill>
          </a:endParaRPr>
        </a:p>
      </dgm:t>
    </dgm:pt>
    <dgm:pt modelId="{0764B1B2-F2E2-4B80-9435-5E162FD726C2}" type="parTrans" cxnId="{6A8BA1A2-49F4-459D-A71F-8B347DB2DC18}">
      <dgm:prSet/>
      <dgm:spPr/>
      <dgm:t>
        <a:bodyPr/>
        <a:lstStyle/>
        <a:p>
          <a:endParaRPr lang="tr-TR" sz="2400">
            <a:solidFill>
              <a:schemeClr val="tx1"/>
            </a:solidFill>
          </a:endParaRPr>
        </a:p>
      </dgm:t>
    </dgm:pt>
    <dgm:pt modelId="{865E249E-0C0C-430C-AAFD-EC514A55E650}" type="sibTrans" cxnId="{6A8BA1A2-49F4-459D-A71F-8B347DB2DC18}">
      <dgm:prSet/>
      <dgm:spPr/>
      <dgm:t>
        <a:bodyPr/>
        <a:lstStyle/>
        <a:p>
          <a:endParaRPr lang="tr-TR" sz="2400">
            <a:solidFill>
              <a:schemeClr val="tx1"/>
            </a:solidFill>
          </a:endParaRPr>
        </a:p>
      </dgm:t>
    </dgm:pt>
    <dgm:pt modelId="{354906D0-539E-4803-A05A-B7D6349E2827}">
      <dgm:prSet custT="1"/>
      <dgm:spPr/>
      <dgm:t>
        <a:bodyPr/>
        <a:lstStyle/>
        <a:p>
          <a:pPr rtl="0"/>
          <a:r>
            <a:rPr lang="tr-TR" sz="2400" dirty="0" smtClean="0">
              <a:solidFill>
                <a:schemeClr val="tx1"/>
              </a:solidFill>
            </a:rPr>
            <a:t>İldeki ve bölgedeki ihtiyaçlara uygun alanlarda nitelikli işgücünün geliştirilmesi</a:t>
          </a:r>
          <a:endParaRPr lang="tr-TR" sz="2400" dirty="0">
            <a:solidFill>
              <a:schemeClr val="tx1"/>
            </a:solidFill>
          </a:endParaRPr>
        </a:p>
      </dgm:t>
    </dgm:pt>
    <dgm:pt modelId="{AE406A2D-21E3-4DBA-8764-F3DCDA6C5CA1}" type="parTrans" cxnId="{81EC0E94-56C1-45CF-85BC-B8760DC4A524}">
      <dgm:prSet/>
      <dgm:spPr/>
      <dgm:t>
        <a:bodyPr/>
        <a:lstStyle/>
        <a:p>
          <a:endParaRPr lang="tr-TR" sz="2400">
            <a:solidFill>
              <a:schemeClr val="tx1"/>
            </a:solidFill>
          </a:endParaRPr>
        </a:p>
      </dgm:t>
    </dgm:pt>
    <dgm:pt modelId="{0AAE8596-5C0F-4913-B296-65C703AB575A}" type="sibTrans" cxnId="{81EC0E94-56C1-45CF-85BC-B8760DC4A524}">
      <dgm:prSet/>
      <dgm:spPr/>
      <dgm:t>
        <a:bodyPr/>
        <a:lstStyle/>
        <a:p>
          <a:endParaRPr lang="tr-TR" sz="2400">
            <a:solidFill>
              <a:schemeClr val="tx1"/>
            </a:solidFill>
          </a:endParaRPr>
        </a:p>
      </dgm:t>
    </dgm:pt>
    <dgm:pt modelId="{2473FB47-2706-436C-90CB-005FDA029BCB}">
      <dgm:prSet custT="1"/>
      <dgm:spPr/>
      <dgm:t>
        <a:bodyPr/>
        <a:lstStyle/>
        <a:p>
          <a:pPr rtl="0"/>
          <a:r>
            <a:rPr lang="tr-TR" sz="2400" dirty="0" smtClean="0">
              <a:solidFill>
                <a:schemeClr val="tx1"/>
              </a:solidFill>
            </a:rPr>
            <a:t>Mesleki bilgi ve birikimin geliştirilmesi</a:t>
          </a:r>
          <a:endParaRPr lang="tr-TR" sz="2400" dirty="0">
            <a:solidFill>
              <a:schemeClr val="tx1"/>
            </a:solidFill>
          </a:endParaRPr>
        </a:p>
      </dgm:t>
    </dgm:pt>
    <dgm:pt modelId="{3EB5E520-2E5A-47F6-B584-7B84CD2BC529}" type="parTrans" cxnId="{0024A715-310E-4171-8620-564F35141FC1}">
      <dgm:prSet/>
      <dgm:spPr/>
      <dgm:t>
        <a:bodyPr/>
        <a:lstStyle/>
        <a:p>
          <a:endParaRPr lang="tr-TR" sz="2400">
            <a:solidFill>
              <a:schemeClr val="tx1"/>
            </a:solidFill>
          </a:endParaRPr>
        </a:p>
      </dgm:t>
    </dgm:pt>
    <dgm:pt modelId="{3DBDDC55-DAE1-4D95-A247-8C33997C4A2E}" type="sibTrans" cxnId="{0024A715-310E-4171-8620-564F35141FC1}">
      <dgm:prSet/>
      <dgm:spPr/>
      <dgm:t>
        <a:bodyPr/>
        <a:lstStyle/>
        <a:p>
          <a:endParaRPr lang="tr-TR" sz="2400">
            <a:solidFill>
              <a:schemeClr val="tx1"/>
            </a:solidFill>
          </a:endParaRPr>
        </a:p>
      </dgm:t>
    </dgm:pt>
    <dgm:pt modelId="{752B90F1-2F2B-4C1F-892E-94374AFC9FEA}">
      <dgm:prSet custT="1"/>
      <dgm:spPr/>
      <dgm:t>
        <a:bodyPr/>
        <a:lstStyle/>
        <a:p>
          <a:pPr rtl="0"/>
          <a:r>
            <a:rPr lang="tr-TR" sz="2400" dirty="0" smtClean="0">
              <a:solidFill>
                <a:schemeClr val="tx1"/>
              </a:solidFill>
            </a:rPr>
            <a:t>Toplumun dezavantajlı kesimlerinin istihdama erişiminin kolaylaştırılması</a:t>
          </a:r>
          <a:endParaRPr lang="tr-TR" sz="2400" dirty="0">
            <a:solidFill>
              <a:schemeClr val="tx1"/>
            </a:solidFill>
          </a:endParaRPr>
        </a:p>
      </dgm:t>
    </dgm:pt>
    <dgm:pt modelId="{5E40CA9A-34F1-4325-A9C1-B1E7D9192942}" type="parTrans" cxnId="{A9A363B5-BF77-4E78-87A2-B9BC708CECFF}">
      <dgm:prSet/>
      <dgm:spPr/>
      <dgm:t>
        <a:bodyPr/>
        <a:lstStyle/>
        <a:p>
          <a:endParaRPr lang="tr-TR" sz="2400">
            <a:solidFill>
              <a:schemeClr val="tx1"/>
            </a:solidFill>
          </a:endParaRPr>
        </a:p>
      </dgm:t>
    </dgm:pt>
    <dgm:pt modelId="{82DB4C7C-C5E3-42B1-A803-FDB6B34946CA}" type="sibTrans" cxnId="{A9A363B5-BF77-4E78-87A2-B9BC708CECFF}">
      <dgm:prSet/>
      <dgm:spPr/>
      <dgm:t>
        <a:bodyPr/>
        <a:lstStyle/>
        <a:p>
          <a:endParaRPr lang="tr-TR" sz="2400">
            <a:solidFill>
              <a:schemeClr val="tx1"/>
            </a:solidFill>
          </a:endParaRPr>
        </a:p>
      </dgm:t>
    </dgm:pt>
    <dgm:pt modelId="{910AC180-274B-4F59-B166-4157054A762B}">
      <dgm:prSet custT="1"/>
      <dgm:spPr/>
      <dgm:t>
        <a:bodyPr/>
        <a:lstStyle/>
        <a:p>
          <a:pPr rtl="0"/>
          <a:r>
            <a:rPr lang="tr-TR" sz="2400" dirty="0" smtClean="0">
              <a:solidFill>
                <a:schemeClr val="tx1"/>
              </a:solidFill>
            </a:rPr>
            <a:t>Bölgenin ihtiyaç duyduğu sektörlerde, özellikle Ticaret, Turizm, Tarım, Ulaştırma ve Sanayi sektörlerinde kalifiye eleman ihtiyacının karşılanması</a:t>
          </a:r>
          <a:endParaRPr lang="tr-TR" sz="2400" dirty="0">
            <a:solidFill>
              <a:schemeClr val="tx1"/>
            </a:solidFill>
          </a:endParaRPr>
        </a:p>
      </dgm:t>
    </dgm:pt>
    <dgm:pt modelId="{0799FBCD-A57C-43DC-AAB9-1F13F708D39A}" type="parTrans" cxnId="{8B9BEFAC-1785-4DB2-B975-7FA28C392074}">
      <dgm:prSet/>
      <dgm:spPr/>
      <dgm:t>
        <a:bodyPr/>
        <a:lstStyle/>
        <a:p>
          <a:endParaRPr lang="tr-TR" sz="2400">
            <a:solidFill>
              <a:schemeClr val="tx1"/>
            </a:solidFill>
          </a:endParaRPr>
        </a:p>
      </dgm:t>
    </dgm:pt>
    <dgm:pt modelId="{E96799CC-15F0-42A2-BEEE-580372E02FAA}" type="sibTrans" cxnId="{8B9BEFAC-1785-4DB2-B975-7FA28C392074}">
      <dgm:prSet/>
      <dgm:spPr/>
      <dgm:t>
        <a:bodyPr/>
        <a:lstStyle/>
        <a:p>
          <a:endParaRPr lang="tr-TR" sz="2400">
            <a:solidFill>
              <a:schemeClr val="tx1"/>
            </a:solidFill>
          </a:endParaRPr>
        </a:p>
      </dgm:t>
    </dgm:pt>
    <dgm:pt modelId="{5EA277ED-FA2D-4E85-B81E-41F978B62D88}" type="pres">
      <dgm:prSet presAssocID="{F1ADB44E-FF03-47D2-98ED-30E7F0E2ABF7}" presName="linear" presStyleCnt="0">
        <dgm:presLayoutVars>
          <dgm:animLvl val="lvl"/>
          <dgm:resizeHandles val="exact"/>
        </dgm:presLayoutVars>
      </dgm:prSet>
      <dgm:spPr/>
      <dgm:t>
        <a:bodyPr/>
        <a:lstStyle/>
        <a:p>
          <a:endParaRPr lang="tr-TR"/>
        </a:p>
      </dgm:t>
    </dgm:pt>
    <dgm:pt modelId="{48275BDB-FA38-4A6E-849B-8CA204F8E66A}" type="pres">
      <dgm:prSet presAssocID="{654F1066-6C5F-4BF5-8963-1B7BB71717C6}" presName="parentText" presStyleLbl="node1" presStyleIdx="0" presStyleCnt="5" custScaleY="73656">
        <dgm:presLayoutVars>
          <dgm:chMax val="0"/>
          <dgm:bulletEnabled val="1"/>
        </dgm:presLayoutVars>
      </dgm:prSet>
      <dgm:spPr/>
      <dgm:t>
        <a:bodyPr/>
        <a:lstStyle/>
        <a:p>
          <a:endParaRPr lang="tr-TR"/>
        </a:p>
      </dgm:t>
    </dgm:pt>
    <dgm:pt modelId="{687361D3-8668-4768-B84F-9E706C978AFD}" type="pres">
      <dgm:prSet presAssocID="{865E249E-0C0C-430C-AAFD-EC514A55E650}" presName="spacer" presStyleCnt="0"/>
      <dgm:spPr/>
      <dgm:t>
        <a:bodyPr/>
        <a:lstStyle/>
        <a:p>
          <a:endParaRPr lang="tr-TR"/>
        </a:p>
      </dgm:t>
    </dgm:pt>
    <dgm:pt modelId="{2C65EF05-F942-40E5-912E-7070F012A497}" type="pres">
      <dgm:prSet presAssocID="{354906D0-539E-4803-A05A-B7D6349E2827}" presName="parentText" presStyleLbl="node1" presStyleIdx="1" presStyleCnt="5" custScaleY="80023">
        <dgm:presLayoutVars>
          <dgm:chMax val="0"/>
          <dgm:bulletEnabled val="1"/>
        </dgm:presLayoutVars>
      </dgm:prSet>
      <dgm:spPr/>
      <dgm:t>
        <a:bodyPr/>
        <a:lstStyle/>
        <a:p>
          <a:endParaRPr lang="tr-TR"/>
        </a:p>
      </dgm:t>
    </dgm:pt>
    <dgm:pt modelId="{D65FEED8-E002-4F57-AF65-4CF7069C93E9}" type="pres">
      <dgm:prSet presAssocID="{0AAE8596-5C0F-4913-B296-65C703AB575A}" presName="spacer" presStyleCnt="0"/>
      <dgm:spPr/>
      <dgm:t>
        <a:bodyPr/>
        <a:lstStyle/>
        <a:p>
          <a:endParaRPr lang="tr-TR"/>
        </a:p>
      </dgm:t>
    </dgm:pt>
    <dgm:pt modelId="{397C5AB5-F393-43B3-8086-D2719E3D0A89}" type="pres">
      <dgm:prSet presAssocID="{2473FB47-2706-436C-90CB-005FDA029BCB}" presName="parentText" presStyleLbl="node1" presStyleIdx="2" presStyleCnt="5" custScaleY="73375" custLinFactY="2207" custLinFactNeighborX="-2778" custLinFactNeighborY="100000">
        <dgm:presLayoutVars>
          <dgm:chMax val="0"/>
          <dgm:bulletEnabled val="1"/>
        </dgm:presLayoutVars>
      </dgm:prSet>
      <dgm:spPr/>
      <dgm:t>
        <a:bodyPr/>
        <a:lstStyle/>
        <a:p>
          <a:endParaRPr lang="tr-TR"/>
        </a:p>
      </dgm:t>
    </dgm:pt>
    <dgm:pt modelId="{9BECBF3D-C664-4EE2-8CE4-3C2CBED74E0F}" type="pres">
      <dgm:prSet presAssocID="{3DBDDC55-DAE1-4D95-A247-8C33997C4A2E}" presName="spacer" presStyleCnt="0"/>
      <dgm:spPr/>
      <dgm:t>
        <a:bodyPr/>
        <a:lstStyle/>
        <a:p>
          <a:endParaRPr lang="tr-TR"/>
        </a:p>
      </dgm:t>
    </dgm:pt>
    <dgm:pt modelId="{0F9436FE-3644-42D6-B464-3CADF87A8A2D}" type="pres">
      <dgm:prSet presAssocID="{752B90F1-2F2B-4C1F-892E-94374AFC9FEA}" presName="parentText" presStyleLbl="node1" presStyleIdx="3" presStyleCnt="5" custScaleY="77912">
        <dgm:presLayoutVars>
          <dgm:chMax val="0"/>
          <dgm:bulletEnabled val="1"/>
        </dgm:presLayoutVars>
      </dgm:prSet>
      <dgm:spPr/>
      <dgm:t>
        <a:bodyPr/>
        <a:lstStyle/>
        <a:p>
          <a:endParaRPr lang="tr-TR"/>
        </a:p>
      </dgm:t>
    </dgm:pt>
    <dgm:pt modelId="{C3E4999C-8F28-45E3-906C-DC7CE856E72B}" type="pres">
      <dgm:prSet presAssocID="{82DB4C7C-C5E3-42B1-A803-FDB6B34946CA}" presName="spacer" presStyleCnt="0"/>
      <dgm:spPr/>
      <dgm:t>
        <a:bodyPr/>
        <a:lstStyle/>
        <a:p>
          <a:endParaRPr lang="tr-TR"/>
        </a:p>
      </dgm:t>
    </dgm:pt>
    <dgm:pt modelId="{4DEFF129-6E1A-4BBC-90E3-4964F9151BF4}" type="pres">
      <dgm:prSet presAssocID="{910AC180-274B-4F59-B166-4157054A762B}" presName="parentText" presStyleLbl="node1" presStyleIdx="4" presStyleCnt="5" custLinFactNeighborX="-2778" custLinFactNeighborY="23800">
        <dgm:presLayoutVars>
          <dgm:chMax val="0"/>
          <dgm:bulletEnabled val="1"/>
        </dgm:presLayoutVars>
      </dgm:prSet>
      <dgm:spPr/>
      <dgm:t>
        <a:bodyPr/>
        <a:lstStyle/>
        <a:p>
          <a:endParaRPr lang="tr-TR"/>
        </a:p>
      </dgm:t>
    </dgm:pt>
  </dgm:ptLst>
  <dgm:cxnLst>
    <dgm:cxn modelId="{0024A715-310E-4171-8620-564F35141FC1}" srcId="{F1ADB44E-FF03-47D2-98ED-30E7F0E2ABF7}" destId="{2473FB47-2706-436C-90CB-005FDA029BCB}" srcOrd="2" destOrd="0" parTransId="{3EB5E520-2E5A-47F6-B584-7B84CD2BC529}" sibTransId="{3DBDDC55-DAE1-4D95-A247-8C33997C4A2E}"/>
    <dgm:cxn modelId="{2D785568-6346-4CDB-9842-F7F7B6BCF8EF}" type="presOf" srcId="{654F1066-6C5F-4BF5-8963-1B7BB71717C6}" destId="{48275BDB-FA38-4A6E-849B-8CA204F8E66A}" srcOrd="0" destOrd="0" presId="urn:microsoft.com/office/officeart/2005/8/layout/vList2"/>
    <dgm:cxn modelId="{A9A363B5-BF77-4E78-87A2-B9BC708CECFF}" srcId="{F1ADB44E-FF03-47D2-98ED-30E7F0E2ABF7}" destId="{752B90F1-2F2B-4C1F-892E-94374AFC9FEA}" srcOrd="3" destOrd="0" parTransId="{5E40CA9A-34F1-4325-A9C1-B1E7D9192942}" sibTransId="{82DB4C7C-C5E3-42B1-A803-FDB6B34946CA}"/>
    <dgm:cxn modelId="{597E7F5D-3E51-4A06-A583-37E25B358BF3}" type="presOf" srcId="{354906D0-539E-4803-A05A-B7D6349E2827}" destId="{2C65EF05-F942-40E5-912E-7070F012A497}" srcOrd="0" destOrd="0" presId="urn:microsoft.com/office/officeart/2005/8/layout/vList2"/>
    <dgm:cxn modelId="{8B9BEFAC-1785-4DB2-B975-7FA28C392074}" srcId="{F1ADB44E-FF03-47D2-98ED-30E7F0E2ABF7}" destId="{910AC180-274B-4F59-B166-4157054A762B}" srcOrd="4" destOrd="0" parTransId="{0799FBCD-A57C-43DC-AAB9-1F13F708D39A}" sibTransId="{E96799CC-15F0-42A2-BEEE-580372E02FAA}"/>
    <dgm:cxn modelId="{AE258DFF-815E-4038-BE6F-8587363FECD0}" type="presOf" srcId="{2473FB47-2706-436C-90CB-005FDA029BCB}" destId="{397C5AB5-F393-43B3-8086-D2719E3D0A89}" srcOrd="0" destOrd="0" presId="urn:microsoft.com/office/officeart/2005/8/layout/vList2"/>
    <dgm:cxn modelId="{E41BC139-7B01-4AA7-BBE0-92B0FA1192A2}" type="presOf" srcId="{752B90F1-2F2B-4C1F-892E-94374AFC9FEA}" destId="{0F9436FE-3644-42D6-B464-3CADF87A8A2D}" srcOrd="0" destOrd="0" presId="urn:microsoft.com/office/officeart/2005/8/layout/vList2"/>
    <dgm:cxn modelId="{6A8BA1A2-49F4-459D-A71F-8B347DB2DC18}" srcId="{F1ADB44E-FF03-47D2-98ED-30E7F0E2ABF7}" destId="{654F1066-6C5F-4BF5-8963-1B7BB71717C6}" srcOrd="0" destOrd="0" parTransId="{0764B1B2-F2E2-4B80-9435-5E162FD726C2}" sibTransId="{865E249E-0C0C-430C-AAFD-EC514A55E650}"/>
    <dgm:cxn modelId="{81EC0E94-56C1-45CF-85BC-B8760DC4A524}" srcId="{F1ADB44E-FF03-47D2-98ED-30E7F0E2ABF7}" destId="{354906D0-539E-4803-A05A-B7D6349E2827}" srcOrd="1" destOrd="0" parTransId="{AE406A2D-21E3-4DBA-8764-F3DCDA6C5CA1}" sibTransId="{0AAE8596-5C0F-4913-B296-65C703AB575A}"/>
    <dgm:cxn modelId="{878F6A15-BECB-461D-8C6B-A94F8757267E}" type="presOf" srcId="{F1ADB44E-FF03-47D2-98ED-30E7F0E2ABF7}" destId="{5EA277ED-FA2D-4E85-B81E-41F978B62D88}" srcOrd="0" destOrd="0" presId="urn:microsoft.com/office/officeart/2005/8/layout/vList2"/>
    <dgm:cxn modelId="{E6F9C61F-E41A-446F-A1A6-0AB5DB848BC7}" type="presOf" srcId="{910AC180-274B-4F59-B166-4157054A762B}" destId="{4DEFF129-6E1A-4BBC-90E3-4964F9151BF4}" srcOrd="0" destOrd="0" presId="urn:microsoft.com/office/officeart/2005/8/layout/vList2"/>
    <dgm:cxn modelId="{CF56D53A-902D-4A67-98E0-A9C608ACD779}" type="presParOf" srcId="{5EA277ED-FA2D-4E85-B81E-41F978B62D88}" destId="{48275BDB-FA38-4A6E-849B-8CA204F8E66A}" srcOrd="0" destOrd="0" presId="urn:microsoft.com/office/officeart/2005/8/layout/vList2"/>
    <dgm:cxn modelId="{273B75A6-DB4B-4D5C-953F-10D3D20574AC}" type="presParOf" srcId="{5EA277ED-FA2D-4E85-B81E-41F978B62D88}" destId="{687361D3-8668-4768-B84F-9E706C978AFD}" srcOrd="1" destOrd="0" presId="urn:microsoft.com/office/officeart/2005/8/layout/vList2"/>
    <dgm:cxn modelId="{7B7DCC8A-B2A6-48B0-BFFC-D494A185AECD}" type="presParOf" srcId="{5EA277ED-FA2D-4E85-B81E-41F978B62D88}" destId="{2C65EF05-F942-40E5-912E-7070F012A497}" srcOrd="2" destOrd="0" presId="urn:microsoft.com/office/officeart/2005/8/layout/vList2"/>
    <dgm:cxn modelId="{631B15AE-C2DF-4DEE-8F12-428932EE14B6}" type="presParOf" srcId="{5EA277ED-FA2D-4E85-B81E-41F978B62D88}" destId="{D65FEED8-E002-4F57-AF65-4CF7069C93E9}" srcOrd="3" destOrd="0" presId="urn:microsoft.com/office/officeart/2005/8/layout/vList2"/>
    <dgm:cxn modelId="{417F597A-0A43-4F4B-A1A5-417606364936}" type="presParOf" srcId="{5EA277ED-FA2D-4E85-B81E-41F978B62D88}" destId="{397C5AB5-F393-43B3-8086-D2719E3D0A89}" srcOrd="4" destOrd="0" presId="urn:microsoft.com/office/officeart/2005/8/layout/vList2"/>
    <dgm:cxn modelId="{EB0CE170-398C-46C5-8D55-D6031A62F8C8}" type="presParOf" srcId="{5EA277ED-FA2D-4E85-B81E-41F978B62D88}" destId="{9BECBF3D-C664-4EE2-8CE4-3C2CBED74E0F}" srcOrd="5" destOrd="0" presId="urn:microsoft.com/office/officeart/2005/8/layout/vList2"/>
    <dgm:cxn modelId="{477A18C4-64A6-4CA5-8158-AA392CEC58B7}" type="presParOf" srcId="{5EA277ED-FA2D-4E85-B81E-41F978B62D88}" destId="{0F9436FE-3644-42D6-B464-3CADF87A8A2D}" srcOrd="6" destOrd="0" presId="urn:microsoft.com/office/officeart/2005/8/layout/vList2"/>
    <dgm:cxn modelId="{8E82ED2D-5A2F-409C-ADA2-86D01E2F4114}" type="presParOf" srcId="{5EA277ED-FA2D-4E85-B81E-41F978B62D88}" destId="{C3E4999C-8F28-45E3-906C-DC7CE856E72B}" srcOrd="7" destOrd="0" presId="urn:microsoft.com/office/officeart/2005/8/layout/vList2"/>
    <dgm:cxn modelId="{B46A0694-7C0D-480B-B366-D44E5084A8C8}" type="presParOf" srcId="{5EA277ED-FA2D-4E85-B81E-41F978B62D88}" destId="{4DEFF129-6E1A-4BBC-90E3-4964F9151BF4}"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DF0E2C1-D960-40EC-B690-34AF02E16DB7}" type="doc">
      <dgm:prSet loTypeId="urn:microsoft.com/office/officeart/2005/8/layout/vList2" loCatId="list" qsTypeId="urn:microsoft.com/office/officeart/2005/8/quickstyle/simple1" qsCatId="simple" csTypeId="urn:microsoft.com/office/officeart/2005/8/colors/accent6_2" csCatId="accent6" phldr="1"/>
      <dgm:spPr/>
      <dgm:t>
        <a:bodyPr/>
        <a:lstStyle/>
        <a:p>
          <a:endParaRPr lang="tr-TR"/>
        </a:p>
      </dgm:t>
    </dgm:pt>
    <dgm:pt modelId="{D0F2BD01-D7C7-4BAC-B520-9FA32A88DE65}">
      <dgm:prSet custT="1"/>
      <dgm:spPr/>
      <dgm:t>
        <a:bodyPr/>
        <a:lstStyle/>
        <a:p>
          <a:pPr rtl="0"/>
          <a:r>
            <a:rPr lang="tr-TR" sz="2400" b="0" smtClean="0">
              <a:solidFill>
                <a:schemeClr val="tx1"/>
              </a:solidFill>
            </a:rPr>
            <a:t>Yoksulluğun azaltılması</a:t>
          </a:r>
          <a:endParaRPr lang="tr-TR" sz="2400" b="0" dirty="0">
            <a:solidFill>
              <a:schemeClr val="tx1"/>
            </a:solidFill>
          </a:endParaRPr>
        </a:p>
      </dgm:t>
    </dgm:pt>
    <dgm:pt modelId="{81F457F4-C5E2-4294-BFC6-8430E7FEF961}" type="parTrans" cxnId="{1F33606E-544E-492A-A91A-A17031B0FEC0}">
      <dgm:prSet/>
      <dgm:spPr/>
      <dgm:t>
        <a:bodyPr/>
        <a:lstStyle/>
        <a:p>
          <a:endParaRPr lang="tr-TR" sz="2400" b="0">
            <a:solidFill>
              <a:schemeClr val="tx1"/>
            </a:solidFill>
          </a:endParaRPr>
        </a:p>
      </dgm:t>
    </dgm:pt>
    <dgm:pt modelId="{72B081FD-2A80-4306-B35B-D3DB64429816}" type="sibTrans" cxnId="{1F33606E-544E-492A-A91A-A17031B0FEC0}">
      <dgm:prSet/>
      <dgm:spPr/>
      <dgm:t>
        <a:bodyPr/>
        <a:lstStyle/>
        <a:p>
          <a:endParaRPr lang="tr-TR" sz="2400" b="0">
            <a:solidFill>
              <a:schemeClr val="tx1"/>
            </a:solidFill>
          </a:endParaRPr>
        </a:p>
      </dgm:t>
    </dgm:pt>
    <dgm:pt modelId="{58E9F92E-D62A-4D4D-B126-82A34DC5E775}">
      <dgm:prSet custT="1"/>
      <dgm:spPr/>
      <dgm:t>
        <a:bodyPr/>
        <a:lstStyle/>
        <a:p>
          <a:pPr algn="just" rtl="0"/>
          <a:r>
            <a:rPr lang="tr-TR" sz="2400" b="0" dirty="0" smtClean="0">
              <a:solidFill>
                <a:schemeClr val="tx1"/>
              </a:solidFill>
            </a:rPr>
            <a:t>Sosyal yardım alanlara kendi geçimini temin edecek duruma getirilmesine destek olunması</a:t>
          </a:r>
          <a:endParaRPr lang="tr-TR" sz="2400" b="0" dirty="0">
            <a:solidFill>
              <a:schemeClr val="tx1"/>
            </a:solidFill>
          </a:endParaRPr>
        </a:p>
      </dgm:t>
    </dgm:pt>
    <dgm:pt modelId="{5E933B5C-0F38-4538-9B4E-4337311D1E5B}" type="parTrans" cxnId="{4407B95A-F11F-4D7B-9803-7D0ED2FCFEE2}">
      <dgm:prSet/>
      <dgm:spPr/>
      <dgm:t>
        <a:bodyPr/>
        <a:lstStyle/>
        <a:p>
          <a:endParaRPr lang="tr-TR" sz="2400" b="0">
            <a:solidFill>
              <a:schemeClr val="tx1"/>
            </a:solidFill>
          </a:endParaRPr>
        </a:p>
      </dgm:t>
    </dgm:pt>
    <dgm:pt modelId="{6AF2802B-07FD-4FEA-8CDF-03B1CD876494}" type="sibTrans" cxnId="{4407B95A-F11F-4D7B-9803-7D0ED2FCFEE2}">
      <dgm:prSet/>
      <dgm:spPr/>
      <dgm:t>
        <a:bodyPr/>
        <a:lstStyle/>
        <a:p>
          <a:endParaRPr lang="tr-TR" sz="2400" b="0">
            <a:solidFill>
              <a:schemeClr val="tx1"/>
            </a:solidFill>
          </a:endParaRPr>
        </a:p>
      </dgm:t>
    </dgm:pt>
    <dgm:pt modelId="{81D98D40-F90A-4A46-AE37-B63F41631E7B}">
      <dgm:prSet custT="1"/>
      <dgm:spPr/>
      <dgm:t>
        <a:bodyPr/>
        <a:lstStyle/>
        <a:p>
          <a:pPr algn="just" rtl="0"/>
          <a:r>
            <a:rPr lang="tr-TR" sz="2400" b="0" dirty="0" smtClean="0">
              <a:solidFill>
                <a:schemeClr val="tx1"/>
              </a:solidFill>
            </a:rPr>
            <a:t>Yaşlı, özürlü, kadın ve çocuklar gibi toplumun dezavantajlı kesimlerinin yaşam standartlarının yükseltilmesi ve bu kişilere götürülen hizmetlerin kalitesinin artırılması</a:t>
          </a:r>
          <a:endParaRPr lang="tr-TR" sz="2400" b="0" dirty="0">
            <a:solidFill>
              <a:schemeClr val="tx1"/>
            </a:solidFill>
          </a:endParaRPr>
        </a:p>
      </dgm:t>
    </dgm:pt>
    <dgm:pt modelId="{2AB35AA8-5EA2-42F0-A7BE-F2AD203F1F8F}" type="parTrans" cxnId="{9D5E34C4-7AFC-484D-B2E5-97A9C4D233C8}">
      <dgm:prSet/>
      <dgm:spPr/>
      <dgm:t>
        <a:bodyPr/>
        <a:lstStyle/>
        <a:p>
          <a:endParaRPr lang="tr-TR" sz="2400" b="0">
            <a:solidFill>
              <a:schemeClr val="tx1"/>
            </a:solidFill>
          </a:endParaRPr>
        </a:p>
      </dgm:t>
    </dgm:pt>
    <dgm:pt modelId="{3569C69A-A986-4954-B5FE-BF243F8A4572}" type="sibTrans" cxnId="{9D5E34C4-7AFC-484D-B2E5-97A9C4D233C8}">
      <dgm:prSet/>
      <dgm:spPr/>
      <dgm:t>
        <a:bodyPr/>
        <a:lstStyle/>
        <a:p>
          <a:endParaRPr lang="tr-TR" sz="2400" b="0">
            <a:solidFill>
              <a:schemeClr val="tx1"/>
            </a:solidFill>
          </a:endParaRPr>
        </a:p>
      </dgm:t>
    </dgm:pt>
    <dgm:pt modelId="{A350FE97-A8B2-4679-BF36-BFE8BDB99DCF}" type="pres">
      <dgm:prSet presAssocID="{5DF0E2C1-D960-40EC-B690-34AF02E16DB7}" presName="linear" presStyleCnt="0">
        <dgm:presLayoutVars>
          <dgm:animLvl val="lvl"/>
          <dgm:resizeHandles val="exact"/>
        </dgm:presLayoutVars>
      </dgm:prSet>
      <dgm:spPr/>
      <dgm:t>
        <a:bodyPr/>
        <a:lstStyle/>
        <a:p>
          <a:endParaRPr lang="tr-TR"/>
        </a:p>
      </dgm:t>
    </dgm:pt>
    <dgm:pt modelId="{219A01A5-ACE3-4496-95B0-8280BD66D9B5}" type="pres">
      <dgm:prSet presAssocID="{D0F2BD01-D7C7-4BAC-B520-9FA32A88DE65}" presName="parentText" presStyleLbl="node1" presStyleIdx="0" presStyleCnt="3" custScaleY="76487" custLinFactY="-36088" custLinFactNeighborY="-100000">
        <dgm:presLayoutVars>
          <dgm:chMax val="0"/>
          <dgm:bulletEnabled val="1"/>
        </dgm:presLayoutVars>
      </dgm:prSet>
      <dgm:spPr/>
      <dgm:t>
        <a:bodyPr/>
        <a:lstStyle/>
        <a:p>
          <a:endParaRPr lang="tr-TR"/>
        </a:p>
      </dgm:t>
    </dgm:pt>
    <dgm:pt modelId="{FB27D536-9484-47A9-923E-0D271D3C1874}" type="pres">
      <dgm:prSet presAssocID="{72B081FD-2A80-4306-B35B-D3DB64429816}" presName="spacer" presStyleCnt="0"/>
      <dgm:spPr/>
      <dgm:t>
        <a:bodyPr/>
        <a:lstStyle/>
        <a:p>
          <a:endParaRPr lang="tr-TR"/>
        </a:p>
      </dgm:t>
    </dgm:pt>
    <dgm:pt modelId="{23ACC8D5-DFCB-4795-8D47-A31088465F54}" type="pres">
      <dgm:prSet presAssocID="{58E9F92E-D62A-4D4D-B126-82A34DC5E775}" presName="parentText" presStyleLbl="node1" presStyleIdx="1" presStyleCnt="3" custScaleY="87657" custLinFactY="-5604" custLinFactNeighborY="-100000">
        <dgm:presLayoutVars>
          <dgm:chMax val="0"/>
          <dgm:bulletEnabled val="1"/>
        </dgm:presLayoutVars>
      </dgm:prSet>
      <dgm:spPr/>
      <dgm:t>
        <a:bodyPr/>
        <a:lstStyle/>
        <a:p>
          <a:endParaRPr lang="tr-TR"/>
        </a:p>
      </dgm:t>
    </dgm:pt>
    <dgm:pt modelId="{FD5145E6-E2C3-4EFF-9C4D-44D30188290A}" type="pres">
      <dgm:prSet presAssocID="{6AF2802B-07FD-4FEA-8CDF-03B1CD876494}" presName="spacer" presStyleCnt="0"/>
      <dgm:spPr/>
      <dgm:t>
        <a:bodyPr/>
        <a:lstStyle/>
        <a:p>
          <a:endParaRPr lang="tr-TR"/>
        </a:p>
      </dgm:t>
    </dgm:pt>
    <dgm:pt modelId="{27ED7C3F-0FBB-44F9-99A2-E0A01EEFDA11}" type="pres">
      <dgm:prSet presAssocID="{81D98D40-F90A-4A46-AE37-B63F41631E7B}" presName="parentText" presStyleLbl="node1" presStyleIdx="2" presStyleCnt="3" custScaleY="125978" custLinFactNeighborY="41576">
        <dgm:presLayoutVars>
          <dgm:chMax val="0"/>
          <dgm:bulletEnabled val="1"/>
        </dgm:presLayoutVars>
      </dgm:prSet>
      <dgm:spPr/>
      <dgm:t>
        <a:bodyPr/>
        <a:lstStyle/>
        <a:p>
          <a:endParaRPr lang="tr-TR"/>
        </a:p>
      </dgm:t>
    </dgm:pt>
  </dgm:ptLst>
  <dgm:cxnLst>
    <dgm:cxn modelId="{9D5E34C4-7AFC-484D-B2E5-97A9C4D233C8}" srcId="{5DF0E2C1-D960-40EC-B690-34AF02E16DB7}" destId="{81D98D40-F90A-4A46-AE37-B63F41631E7B}" srcOrd="2" destOrd="0" parTransId="{2AB35AA8-5EA2-42F0-A7BE-F2AD203F1F8F}" sibTransId="{3569C69A-A986-4954-B5FE-BF243F8A4572}"/>
    <dgm:cxn modelId="{4407B95A-F11F-4D7B-9803-7D0ED2FCFEE2}" srcId="{5DF0E2C1-D960-40EC-B690-34AF02E16DB7}" destId="{58E9F92E-D62A-4D4D-B126-82A34DC5E775}" srcOrd="1" destOrd="0" parTransId="{5E933B5C-0F38-4538-9B4E-4337311D1E5B}" sibTransId="{6AF2802B-07FD-4FEA-8CDF-03B1CD876494}"/>
    <dgm:cxn modelId="{60EDE975-C356-4FE1-BDAA-80BB4E5132C4}" type="presOf" srcId="{5DF0E2C1-D960-40EC-B690-34AF02E16DB7}" destId="{A350FE97-A8B2-4679-BF36-BFE8BDB99DCF}" srcOrd="0" destOrd="0" presId="urn:microsoft.com/office/officeart/2005/8/layout/vList2"/>
    <dgm:cxn modelId="{DA5E30F1-1624-4462-970D-20FF37182070}" type="presOf" srcId="{81D98D40-F90A-4A46-AE37-B63F41631E7B}" destId="{27ED7C3F-0FBB-44F9-99A2-E0A01EEFDA11}" srcOrd="0" destOrd="0" presId="urn:microsoft.com/office/officeart/2005/8/layout/vList2"/>
    <dgm:cxn modelId="{A55DA17F-7758-4806-A9D9-2A8B496B7DD4}" type="presOf" srcId="{58E9F92E-D62A-4D4D-B126-82A34DC5E775}" destId="{23ACC8D5-DFCB-4795-8D47-A31088465F54}" srcOrd="0" destOrd="0" presId="urn:microsoft.com/office/officeart/2005/8/layout/vList2"/>
    <dgm:cxn modelId="{1F33606E-544E-492A-A91A-A17031B0FEC0}" srcId="{5DF0E2C1-D960-40EC-B690-34AF02E16DB7}" destId="{D0F2BD01-D7C7-4BAC-B520-9FA32A88DE65}" srcOrd="0" destOrd="0" parTransId="{81F457F4-C5E2-4294-BFC6-8430E7FEF961}" sibTransId="{72B081FD-2A80-4306-B35B-D3DB64429816}"/>
    <dgm:cxn modelId="{FCDD3757-C4C0-4A54-B269-4CA510AA0A40}" type="presOf" srcId="{D0F2BD01-D7C7-4BAC-B520-9FA32A88DE65}" destId="{219A01A5-ACE3-4496-95B0-8280BD66D9B5}" srcOrd="0" destOrd="0" presId="urn:microsoft.com/office/officeart/2005/8/layout/vList2"/>
    <dgm:cxn modelId="{3DA0CDE3-A567-4E2E-BA1F-DD013115632B}" type="presParOf" srcId="{A350FE97-A8B2-4679-BF36-BFE8BDB99DCF}" destId="{219A01A5-ACE3-4496-95B0-8280BD66D9B5}" srcOrd="0" destOrd="0" presId="urn:microsoft.com/office/officeart/2005/8/layout/vList2"/>
    <dgm:cxn modelId="{A70CE9D1-2229-4664-A619-E250862D9610}" type="presParOf" srcId="{A350FE97-A8B2-4679-BF36-BFE8BDB99DCF}" destId="{FB27D536-9484-47A9-923E-0D271D3C1874}" srcOrd="1" destOrd="0" presId="urn:microsoft.com/office/officeart/2005/8/layout/vList2"/>
    <dgm:cxn modelId="{006EF7D7-071F-4BA9-8B99-0894CFA5B006}" type="presParOf" srcId="{A350FE97-A8B2-4679-BF36-BFE8BDB99DCF}" destId="{23ACC8D5-DFCB-4795-8D47-A31088465F54}" srcOrd="2" destOrd="0" presId="urn:microsoft.com/office/officeart/2005/8/layout/vList2"/>
    <dgm:cxn modelId="{04E23819-6F7E-45C7-9467-0380359C01A4}" type="presParOf" srcId="{A350FE97-A8B2-4679-BF36-BFE8BDB99DCF}" destId="{FD5145E6-E2C3-4EFF-9C4D-44D30188290A}" srcOrd="3" destOrd="0" presId="urn:microsoft.com/office/officeart/2005/8/layout/vList2"/>
    <dgm:cxn modelId="{71CF9AF8-2CD5-46FC-A691-7D0E2C771951}" type="presParOf" srcId="{A350FE97-A8B2-4679-BF36-BFE8BDB99DCF}" destId="{27ED7C3F-0FBB-44F9-99A2-E0A01EEFDA11}"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C5AC1FF-F47E-4D6C-8FC1-573718DE4010}" type="doc">
      <dgm:prSet loTypeId="urn:microsoft.com/office/officeart/2005/8/layout/vList2" loCatId="list" qsTypeId="urn:microsoft.com/office/officeart/2005/8/quickstyle/simple1" qsCatId="simple" csTypeId="urn:microsoft.com/office/officeart/2005/8/colors/accent6_2" csCatId="accent6" phldr="1"/>
      <dgm:spPr/>
      <dgm:t>
        <a:bodyPr/>
        <a:lstStyle/>
        <a:p>
          <a:endParaRPr lang="tr-TR"/>
        </a:p>
      </dgm:t>
    </dgm:pt>
    <dgm:pt modelId="{9A720B22-1227-492D-9924-06C602FE74DC}">
      <dgm:prSet custT="1"/>
      <dgm:spPr/>
      <dgm:t>
        <a:bodyPr/>
        <a:lstStyle/>
        <a:p>
          <a:pPr rtl="0"/>
          <a:r>
            <a:rPr lang="tr-TR" sz="2200" dirty="0" smtClean="0">
              <a:solidFill>
                <a:schemeClr val="tx1"/>
              </a:solidFill>
            </a:rPr>
            <a:t>Toplumun ihtiyaç duyduğu kültürel, sanatsal ve sportif faaliyetlerin geliştirilmesi</a:t>
          </a:r>
          <a:endParaRPr lang="tr-TR" sz="2200" dirty="0">
            <a:solidFill>
              <a:schemeClr val="tx1"/>
            </a:solidFill>
          </a:endParaRPr>
        </a:p>
      </dgm:t>
    </dgm:pt>
    <dgm:pt modelId="{959C9DB5-00B8-453C-887C-BB9EB4EB281F}" type="parTrans" cxnId="{55E3F137-BBBD-442C-BF5C-80A608A7B6B2}">
      <dgm:prSet/>
      <dgm:spPr/>
      <dgm:t>
        <a:bodyPr/>
        <a:lstStyle/>
        <a:p>
          <a:endParaRPr lang="tr-TR" sz="2400">
            <a:solidFill>
              <a:schemeClr val="tx1"/>
            </a:solidFill>
          </a:endParaRPr>
        </a:p>
      </dgm:t>
    </dgm:pt>
    <dgm:pt modelId="{AB6530A1-5F1D-4EE6-9B15-C5102806F9F2}" type="sibTrans" cxnId="{55E3F137-BBBD-442C-BF5C-80A608A7B6B2}">
      <dgm:prSet/>
      <dgm:spPr/>
      <dgm:t>
        <a:bodyPr/>
        <a:lstStyle/>
        <a:p>
          <a:endParaRPr lang="tr-TR" sz="2400">
            <a:solidFill>
              <a:schemeClr val="tx1"/>
            </a:solidFill>
          </a:endParaRPr>
        </a:p>
      </dgm:t>
    </dgm:pt>
    <dgm:pt modelId="{78747E4D-23C3-40C1-AB5D-96DC1262F06D}">
      <dgm:prSet custT="1"/>
      <dgm:spPr/>
      <dgm:t>
        <a:bodyPr/>
        <a:lstStyle/>
        <a:p>
          <a:pPr rtl="0"/>
          <a:r>
            <a:rPr lang="tr-TR" sz="2200" dirty="0" smtClean="0">
              <a:solidFill>
                <a:schemeClr val="tx1"/>
              </a:solidFill>
            </a:rPr>
            <a:t>Özellikle çocukların ve gençlerin kültürel, sanatsal ve sportif faaliyetlere yönlendirilmesine destek olunması</a:t>
          </a:r>
          <a:endParaRPr lang="tr-TR" sz="2200" dirty="0">
            <a:solidFill>
              <a:schemeClr val="tx1"/>
            </a:solidFill>
          </a:endParaRPr>
        </a:p>
      </dgm:t>
    </dgm:pt>
    <dgm:pt modelId="{AE4CD496-273C-4E35-9ECB-04E121E95ED4}" type="parTrans" cxnId="{27979B46-E669-4384-9A47-3B05A569D822}">
      <dgm:prSet/>
      <dgm:spPr/>
      <dgm:t>
        <a:bodyPr/>
        <a:lstStyle/>
        <a:p>
          <a:endParaRPr lang="tr-TR" sz="2400">
            <a:solidFill>
              <a:schemeClr val="tx1"/>
            </a:solidFill>
          </a:endParaRPr>
        </a:p>
      </dgm:t>
    </dgm:pt>
    <dgm:pt modelId="{2D3283B8-9037-46F5-9111-6552C19169D5}" type="sibTrans" cxnId="{27979B46-E669-4384-9A47-3B05A569D822}">
      <dgm:prSet/>
      <dgm:spPr/>
      <dgm:t>
        <a:bodyPr/>
        <a:lstStyle/>
        <a:p>
          <a:endParaRPr lang="tr-TR" sz="2400">
            <a:solidFill>
              <a:schemeClr val="tx1"/>
            </a:solidFill>
          </a:endParaRPr>
        </a:p>
      </dgm:t>
    </dgm:pt>
    <dgm:pt modelId="{18939E89-3F93-49F8-B50A-F2E894AA6FE4}">
      <dgm:prSet custT="1"/>
      <dgm:spPr/>
      <dgm:t>
        <a:bodyPr/>
        <a:lstStyle/>
        <a:p>
          <a:pPr rtl="0"/>
          <a:r>
            <a:rPr lang="tr-TR" sz="2200" dirty="0" smtClean="0">
              <a:solidFill>
                <a:schemeClr val="tx1"/>
              </a:solidFill>
            </a:rPr>
            <a:t>Çocukların ve gençlerin yeteneklerini açığa çıkarmalarına, kendilerine ve topluma yararlı alışkanlıklar edinmelerine yardımcı olmak</a:t>
          </a:r>
          <a:endParaRPr lang="tr-TR" sz="2200" dirty="0">
            <a:solidFill>
              <a:schemeClr val="tx1"/>
            </a:solidFill>
          </a:endParaRPr>
        </a:p>
      </dgm:t>
    </dgm:pt>
    <dgm:pt modelId="{52F1C88A-6507-41D0-BC99-1CBF9330F118}" type="parTrans" cxnId="{ED4CE524-861F-4AA4-B574-AF09C950DB9A}">
      <dgm:prSet/>
      <dgm:spPr/>
      <dgm:t>
        <a:bodyPr/>
        <a:lstStyle/>
        <a:p>
          <a:endParaRPr lang="tr-TR" sz="2400">
            <a:solidFill>
              <a:schemeClr val="tx1"/>
            </a:solidFill>
          </a:endParaRPr>
        </a:p>
      </dgm:t>
    </dgm:pt>
    <dgm:pt modelId="{94AE4842-EA3D-446C-8B74-207D493C9846}" type="sibTrans" cxnId="{ED4CE524-861F-4AA4-B574-AF09C950DB9A}">
      <dgm:prSet/>
      <dgm:spPr/>
      <dgm:t>
        <a:bodyPr/>
        <a:lstStyle/>
        <a:p>
          <a:endParaRPr lang="tr-TR" sz="2400">
            <a:solidFill>
              <a:schemeClr val="tx1"/>
            </a:solidFill>
          </a:endParaRPr>
        </a:p>
      </dgm:t>
    </dgm:pt>
    <dgm:pt modelId="{CBCC839C-225E-4974-8606-66BF24E89FC9}" type="pres">
      <dgm:prSet presAssocID="{9C5AC1FF-F47E-4D6C-8FC1-573718DE4010}" presName="linear" presStyleCnt="0">
        <dgm:presLayoutVars>
          <dgm:animLvl val="lvl"/>
          <dgm:resizeHandles val="exact"/>
        </dgm:presLayoutVars>
      </dgm:prSet>
      <dgm:spPr/>
      <dgm:t>
        <a:bodyPr/>
        <a:lstStyle/>
        <a:p>
          <a:endParaRPr lang="tr-TR"/>
        </a:p>
      </dgm:t>
    </dgm:pt>
    <dgm:pt modelId="{B3598B63-6BFB-4C13-8F3D-171D2C141F0D}" type="pres">
      <dgm:prSet presAssocID="{9A720B22-1227-492D-9924-06C602FE74DC}" presName="parentText" presStyleLbl="node1" presStyleIdx="0" presStyleCnt="3">
        <dgm:presLayoutVars>
          <dgm:chMax val="0"/>
          <dgm:bulletEnabled val="1"/>
        </dgm:presLayoutVars>
      </dgm:prSet>
      <dgm:spPr/>
      <dgm:t>
        <a:bodyPr/>
        <a:lstStyle/>
        <a:p>
          <a:endParaRPr lang="tr-TR"/>
        </a:p>
      </dgm:t>
    </dgm:pt>
    <dgm:pt modelId="{6DAE1874-9B84-4B82-9BFD-2A66E614CE1D}" type="pres">
      <dgm:prSet presAssocID="{AB6530A1-5F1D-4EE6-9B15-C5102806F9F2}" presName="spacer" presStyleCnt="0"/>
      <dgm:spPr/>
      <dgm:t>
        <a:bodyPr/>
        <a:lstStyle/>
        <a:p>
          <a:endParaRPr lang="tr-TR"/>
        </a:p>
      </dgm:t>
    </dgm:pt>
    <dgm:pt modelId="{AC9D5F05-EFE5-4370-B552-AD1B4A1DBDC5}" type="pres">
      <dgm:prSet presAssocID="{78747E4D-23C3-40C1-AB5D-96DC1262F06D}" presName="parentText" presStyleLbl="node1" presStyleIdx="1" presStyleCnt="3">
        <dgm:presLayoutVars>
          <dgm:chMax val="0"/>
          <dgm:bulletEnabled val="1"/>
        </dgm:presLayoutVars>
      </dgm:prSet>
      <dgm:spPr/>
      <dgm:t>
        <a:bodyPr/>
        <a:lstStyle/>
        <a:p>
          <a:endParaRPr lang="tr-TR"/>
        </a:p>
      </dgm:t>
    </dgm:pt>
    <dgm:pt modelId="{289570ED-6AE8-457E-9A23-2E7A17691006}" type="pres">
      <dgm:prSet presAssocID="{2D3283B8-9037-46F5-9111-6552C19169D5}" presName="spacer" presStyleCnt="0"/>
      <dgm:spPr/>
      <dgm:t>
        <a:bodyPr/>
        <a:lstStyle/>
        <a:p>
          <a:endParaRPr lang="tr-TR"/>
        </a:p>
      </dgm:t>
    </dgm:pt>
    <dgm:pt modelId="{4A1C7C3C-0A0E-4CB6-B4D1-3A3A055E680F}" type="pres">
      <dgm:prSet presAssocID="{18939E89-3F93-49F8-B50A-F2E894AA6FE4}" presName="parentText" presStyleLbl="node1" presStyleIdx="2" presStyleCnt="3" custScaleY="100036">
        <dgm:presLayoutVars>
          <dgm:chMax val="0"/>
          <dgm:bulletEnabled val="1"/>
        </dgm:presLayoutVars>
      </dgm:prSet>
      <dgm:spPr/>
      <dgm:t>
        <a:bodyPr/>
        <a:lstStyle/>
        <a:p>
          <a:endParaRPr lang="tr-TR"/>
        </a:p>
      </dgm:t>
    </dgm:pt>
  </dgm:ptLst>
  <dgm:cxnLst>
    <dgm:cxn modelId="{A71B6DD5-4B53-4D9F-BE0E-A2A872744731}" type="presOf" srcId="{18939E89-3F93-49F8-B50A-F2E894AA6FE4}" destId="{4A1C7C3C-0A0E-4CB6-B4D1-3A3A055E680F}" srcOrd="0" destOrd="0" presId="urn:microsoft.com/office/officeart/2005/8/layout/vList2"/>
    <dgm:cxn modelId="{440525BA-AD58-4C32-ACA7-72902C04A97F}" type="presOf" srcId="{9C5AC1FF-F47E-4D6C-8FC1-573718DE4010}" destId="{CBCC839C-225E-4974-8606-66BF24E89FC9}" srcOrd="0" destOrd="0" presId="urn:microsoft.com/office/officeart/2005/8/layout/vList2"/>
    <dgm:cxn modelId="{55E3F137-BBBD-442C-BF5C-80A608A7B6B2}" srcId="{9C5AC1FF-F47E-4D6C-8FC1-573718DE4010}" destId="{9A720B22-1227-492D-9924-06C602FE74DC}" srcOrd="0" destOrd="0" parTransId="{959C9DB5-00B8-453C-887C-BB9EB4EB281F}" sibTransId="{AB6530A1-5F1D-4EE6-9B15-C5102806F9F2}"/>
    <dgm:cxn modelId="{ED4CE524-861F-4AA4-B574-AF09C950DB9A}" srcId="{9C5AC1FF-F47E-4D6C-8FC1-573718DE4010}" destId="{18939E89-3F93-49F8-B50A-F2E894AA6FE4}" srcOrd="2" destOrd="0" parTransId="{52F1C88A-6507-41D0-BC99-1CBF9330F118}" sibTransId="{94AE4842-EA3D-446C-8B74-207D493C9846}"/>
    <dgm:cxn modelId="{7D7EC6B0-738C-4833-A753-C1A9FA9A4A18}" type="presOf" srcId="{78747E4D-23C3-40C1-AB5D-96DC1262F06D}" destId="{AC9D5F05-EFE5-4370-B552-AD1B4A1DBDC5}" srcOrd="0" destOrd="0" presId="urn:microsoft.com/office/officeart/2005/8/layout/vList2"/>
    <dgm:cxn modelId="{27979B46-E669-4384-9A47-3B05A569D822}" srcId="{9C5AC1FF-F47E-4D6C-8FC1-573718DE4010}" destId="{78747E4D-23C3-40C1-AB5D-96DC1262F06D}" srcOrd="1" destOrd="0" parTransId="{AE4CD496-273C-4E35-9ECB-04E121E95ED4}" sibTransId="{2D3283B8-9037-46F5-9111-6552C19169D5}"/>
    <dgm:cxn modelId="{F9E7DFD7-A9E4-42B7-BBBC-F92C154DEB38}" type="presOf" srcId="{9A720B22-1227-492D-9924-06C602FE74DC}" destId="{B3598B63-6BFB-4C13-8F3D-171D2C141F0D}" srcOrd="0" destOrd="0" presId="urn:microsoft.com/office/officeart/2005/8/layout/vList2"/>
    <dgm:cxn modelId="{BCA43B08-5EE0-4F25-A967-9070EA38C798}" type="presParOf" srcId="{CBCC839C-225E-4974-8606-66BF24E89FC9}" destId="{B3598B63-6BFB-4C13-8F3D-171D2C141F0D}" srcOrd="0" destOrd="0" presId="urn:microsoft.com/office/officeart/2005/8/layout/vList2"/>
    <dgm:cxn modelId="{AF6A9A97-7535-4A78-9345-C8E8A1D9F11F}" type="presParOf" srcId="{CBCC839C-225E-4974-8606-66BF24E89FC9}" destId="{6DAE1874-9B84-4B82-9BFD-2A66E614CE1D}" srcOrd="1" destOrd="0" presId="urn:microsoft.com/office/officeart/2005/8/layout/vList2"/>
    <dgm:cxn modelId="{586B6491-7E3E-4316-9618-04B29CFAEA0D}" type="presParOf" srcId="{CBCC839C-225E-4974-8606-66BF24E89FC9}" destId="{AC9D5F05-EFE5-4370-B552-AD1B4A1DBDC5}" srcOrd="2" destOrd="0" presId="urn:microsoft.com/office/officeart/2005/8/layout/vList2"/>
    <dgm:cxn modelId="{9F17D66B-0D4F-4DE4-B380-51C5321988F7}" type="presParOf" srcId="{CBCC839C-225E-4974-8606-66BF24E89FC9}" destId="{289570ED-6AE8-457E-9A23-2E7A17691006}" srcOrd="3" destOrd="0" presId="urn:microsoft.com/office/officeart/2005/8/layout/vList2"/>
    <dgm:cxn modelId="{D91B1431-23BA-411D-9EA2-03BB09A19C3E}" type="presParOf" srcId="{CBCC839C-225E-4974-8606-66BF24E89FC9}" destId="{4A1C7C3C-0A0E-4CB6-B4D1-3A3A055E680F}"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30D2EA-B86D-4616-B646-3A2EFCDF80A2}">
      <dsp:nvSpPr>
        <dsp:cNvPr id="0" name=""/>
        <dsp:cNvSpPr/>
      </dsp:nvSpPr>
      <dsp:spPr>
        <a:xfrm>
          <a:off x="72020" y="0"/>
          <a:ext cx="3642916" cy="3642916"/>
        </a:xfrm>
        <a:prstGeom prst="pie">
          <a:avLst>
            <a:gd name="adj1" fmla="val 5400000"/>
            <a:gd name="adj2" fmla="val 16200000"/>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9DF7D62-5131-4357-94AD-B2FA1434ADC9}">
      <dsp:nvSpPr>
        <dsp:cNvPr id="0" name=""/>
        <dsp:cNvSpPr/>
      </dsp:nvSpPr>
      <dsp:spPr>
        <a:xfrm>
          <a:off x="1821458" y="0"/>
          <a:ext cx="6243438" cy="3642916"/>
        </a:xfrm>
        <a:prstGeom prst="rect">
          <a:avLst/>
        </a:prstGeom>
        <a:solidFill>
          <a:schemeClr val="accent6">
            <a:lumMod val="75000"/>
            <a:alpha val="9000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2880" tIns="182880" rIns="182880" bIns="182880" numCol="1" spcCol="1270" anchor="ctr" anchorCtr="0">
          <a:noAutofit/>
        </a:bodyPr>
        <a:lstStyle/>
        <a:p>
          <a:pPr lvl="0" algn="ctr" defTabSz="2133600" rtl="0">
            <a:lnSpc>
              <a:spcPct val="90000"/>
            </a:lnSpc>
            <a:spcBef>
              <a:spcPct val="0"/>
            </a:spcBef>
            <a:spcAft>
              <a:spcPct val="35000"/>
            </a:spcAft>
          </a:pPr>
          <a:r>
            <a:rPr lang="tr-TR" sz="4800" b="1" kern="1200" dirty="0" smtClean="0">
              <a:solidFill>
                <a:schemeClr val="bg1"/>
              </a:solidFill>
            </a:rPr>
            <a:t>İstihdam</a:t>
          </a:r>
          <a:endParaRPr lang="tr-TR" sz="4800" kern="1200" dirty="0">
            <a:solidFill>
              <a:schemeClr val="bg1"/>
            </a:solidFill>
          </a:endParaRPr>
        </a:p>
      </dsp:txBody>
      <dsp:txXfrm>
        <a:off x="1821458" y="0"/>
        <a:ext cx="6243438" cy="1092877"/>
      </dsp:txXfrm>
    </dsp:sp>
    <dsp:sp modelId="{59B815F1-D062-4869-A973-4E60F2E5AD6A}">
      <dsp:nvSpPr>
        <dsp:cNvPr id="0" name=""/>
        <dsp:cNvSpPr/>
      </dsp:nvSpPr>
      <dsp:spPr>
        <a:xfrm>
          <a:off x="637511" y="1092877"/>
          <a:ext cx="2367893" cy="2367893"/>
        </a:xfrm>
        <a:prstGeom prst="pie">
          <a:avLst>
            <a:gd name="adj1" fmla="val 5400000"/>
            <a:gd name="adj2" fmla="val 16200000"/>
          </a:avLst>
        </a:prstGeom>
        <a:solidFill>
          <a:schemeClr val="accent2">
            <a:hueOff val="2340759"/>
            <a:satOff val="-2919"/>
            <a:lumOff val="686"/>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8498AE22-688B-477A-94BC-8FAF71EC7016}">
      <dsp:nvSpPr>
        <dsp:cNvPr id="0" name=""/>
        <dsp:cNvSpPr/>
      </dsp:nvSpPr>
      <dsp:spPr>
        <a:xfrm>
          <a:off x="1821458" y="1092877"/>
          <a:ext cx="6243438" cy="2367893"/>
        </a:xfrm>
        <a:prstGeom prst="rect">
          <a:avLst/>
        </a:prstGeom>
        <a:solidFill>
          <a:schemeClr val="accent6">
            <a:lumMod val="75000"/>
          </a:schemeClr>
        </a:solidFill>
        <a:ln w="25400" cap="flat" cmpd="sng" algn="ctr">
          <a:solidFill>
            <a:schemeClr val="accent2">
              <a:hueOff val="2340759"/>
              <a:satOff val="-2919"/>
              <a:lumOff val="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2880" tIns="182880" rIns="182880" bIns="182880" numCol="1" spcCol="1270" anchor="ctr" anchorCtr="0">
          <a:noAutofit/>
        </a:bodyPr>
        <a:lstStyle/>
        <a:p>
          <a:pPr lvl="0" algn="ctr" defTabSz="2133600" rtl="0">
            <a:lnSpc>
              <a:spcPct val="90000"/>
            </a:lnSpc>
            <a:spcBef>
              <a:spcPct val="0"/>
            </a:spcBef>
            <a:spcAft>
              <a:spcPct val="35000"/>
            </a:spcAft>
          </a:pPr>
          <a:r>
            <a:rPr lang="tr-TR" sz="4800" b="1" kern="1200" dirty="0" smtClean="0">
              <a:solidFill>
                <a:schemeClr val="bg1"/>
              </a:solidFill>
            </a:rPr>
            <a:t>Sosyal İçerme</a:t>
          </a:r>
          <a:endParaRPr lang="tr-TR" sz="4800" kern="1200" dirty="0">
            <a:solidFill>
              <a:schemeClr val="bg1"/>
            </a:solidFill>
          </a:endParaRPr>
        </a:p>
      </dsp:txBody>
      <dsp:txXfrm>
        <a:off x="1821458" y="1092877"/>
        <a:ext cx="6243438" cy="1092873"/>
      </dsp:txXfrm>
    </dsp:sp>
    <dsp:sp modelId="{1308FD7F-0C9D-4229-BA6E-7EAB25DA3EA1}">
      <dsp:nvSpPr>
        <dsp:cNvPr id="0" name=""/>
        <dsp:cNvSpPr/>
      </dsp:nvSpPr>
      <dsp:spPr>
        <a:xfrm>
          <a:off x="1275021" y="2185750"/>
          <a:ext cx="1092873" cy="1092873"/>
        </a:xfrm>
        <a:prstGeom prst="pie">
          <a:avLst>
            <a:gd name="adj1" fmla="val 5400000"/>
            <a:gd name="adj2" fmla="val 16200000"/>
          </a:avLst>
        </a:prstGeom>
        <a:solidFill>
          <a:schemeClr val="accent2">
            <a:hueOff val="4681519"/>
            <a:satOff val="-5839"/>
            <a:lumOff val="137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A6DE7F5-0BD8-4E63-8D1F-C0BDEA3F4BD1}">
      <dsp:nvSpPr>
        <dsp:cNvPr id="0" name=""/>
        <dsp:cNvSpPr/>
      </dsp:nvSpPr>
      <dsp:spPr>
        <a:xfrm>
          <a:off x="1821458" y="2185750"/>
          <a:ext cx="6243438" cy="1092873"/>
        </a:xfrm>
        <a:prstGeom prst="rect">
          <a:avLst/>
        </a:prstGeom>
        <a:solidFill>
          <a:schemeClr val="accent6">
            <a:lumMod val="7500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82880" tIns="182880" rIns="182880" bIns="182880" numCol="1" spcCol="1270" anchor="ctr" anchorCtr="0">
          <a:noAutofit/>
        </a:bodyPr>
        <a:lstStyle/>
        <a:p>
          <a:pPr lvl="0" algn="ctr" defTabSz="2133600" rtl="0">
            <a:lnSpc>
              <a:spcPct val="90000"/>
            </a:lnSpc>
            <a:spcBef>
              <a:spcPct val="0"/>
            </a:spcBef>
            <a:spcAft>
              <a:spcPct val="35000"/>
            </a:spcAft>
          </a:pPr>
          <a:r>
            <a:rPr lang="tr-TR" sz="4800" b="1" kern="1200" dirty="0" smtClean="0">
              <a:solidFill>
                <a:schemeClr val="bg1"/>
              </a:solidFill>
            </a:rPr>
            <a:t>Kültür, Sanat ve Spor  </a:t>
          </a:r>
          <a:endParaRPr lang="tr-TR" sz="4800" kern="1200" dirty="0">
            <a:solidFill>
              <a:schemeClr val="bg1"/>
            </a:solidFill>
          </a:endParaRPr>
        </a:p>
      </dsp:txBody>
      <dsp:txXfrm>
        <a:off x="1821458" y="2185750"/>
        <a:ext cx="6243438" cy="1092873"/>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EC4087-B7C7-40FD-9E65-200F07325F5A}">
      <dsp:nvSpPr>
        <dsp:cNvPr id="0" name=""/>
        <dsp:cNvSpPr/>
      </dsp:nvSpPr>
      <dsp:spPr>
        <a:xfrm>
          <a:off x="0" y="430"/>
          <a:ext cx="5832648" cy="692265"/>
        </a:xfrm>
        <a:prstGeom prst="roundRect">
          <a:avLst/>
        </a:prstGeom>
        <a:no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tr-TR" sz="3200" b="1" kern="1200" dirty="0" smtClean="0">
              <a:solidFill>
                <a:schemeClr val="bg1"/>
              </a:solidFill>
            </a:rPr>
            <a:t>ÖZEL DÜZENLEMELER</a:t>
          </a:r>
          <a:endParaRPr lang="tr-TR" sz="3200" b="1" kern="1200" dirty="0">
            <a:solidFill>
              <a:schemeClr val="bg1"/>
            </a:solidFill>
          </a:endParaRPr>
        </a:p>
      </dsp:txBody>
      <dsp:txXfrm>
        <a:off x="33794" y="34224"/>
        <a:ext cx="5765060" cy="62467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EC4087-B7C7-40FD-9E65-200F07325F5A}">
      <dsp:nvSpPr>
        <dsp:cNvPr id="0" name=""/>
        <dsp:cNvSpPr/>
      </dsp:nvSpPr>
      <dsp:spPr>
        <a:xfrm>
          <a:off x="1547793" y="0"/>
          <a:ext cx="4856766" cy="692019"/>
        </a:xfrm>
        <a:prstGeom prst="roundRect">
          <a:avLst/>
        </a:prstGeom>
        <a:no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tr-TR" sz="3200" b="1" kern="1200" dirty="0" smtClean="0">
              <a:solidFill>
                <a:schemeClr val="bg1"/>
              </a:solidFill>
            </a:rPr>
            <a:t>ÖZEL DÜZENLEMELER</a:t>
          </a:r>
          <a:endParaRPr lang="tr-TR" sz="3200" b="1" kern="1200" dirty="0">
            <a:solidFill>
              <a:schemeClr val="bg1"/>
            </a:solidFill>
          </a:endParaRPr>
        </a:p>
      </dsp:txBody>
      <dsp:txXfrm>
        <a:off x="1581575" y="33782"/>
        <a:ext cx="4789202" cy="62445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4F20E9-4AE3-4BB6-90C5-255946D36BD5}">
      <dsp:nvSpPr>
        <dsp:cNvPr id="0" name=""/>
        <dsp:cNvSpPr/>
      </dsp:nvSpPr>
      <dsp:spPr>
        <a:xfrm>
          <a:off x="0" y="71079"/>
          <a:ext cx="8424936" cy="1538728"/>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İstihdam projelerinde, proje sonrasında kendi işini kurmak isteyen kursiyerler için KOSGEB, Sosyal Yardımlaşma ve Dayanışma Vakıfları ve il özel idareleri gibi kuruluşlarla ortaklık kuranlar ile istihdam garantili olanlara öncelik verilir. </a:t>
          </a:r>
          <a:endParaRPr lang="tr-TR" sz="2400" kern="1200" dirty="0">
            <a:solidFill>
              <a:schemeClr val="tx1"/>
            </a:solidFill>
          </a:endParaRPr>
        </a:p>
      </dsp:txBody>
      <dsp:txXfrm>
        <a:off x="75115" y="146194"/>
        <a:ext cx="8274706" cy="1388498"/>
      </dsp:txXfrm>
    </dsp:sp>
    <dsp:sp modelId="{A4C7E31E-7090-4CA5-A815-BA02320C583A}">
      <dsp:nvSpPr>
        <dsp:cNvPr id="0" name=""/>
        <dsp:cNvSpPr/>
      </dsp:nvSpPr>
      <dsp:spPr>
        <a:xfrm>
          <a:off x="0" y="1584220"/>
          <a:ext cx="8424936" cy="1065851"/>
        </a:xfrm>
        <a:prstGeom prst="roundRect">
          <a:avLst/>
        </a:prstGeom>
        <a:solidFill>
          <a:schemeClr val="accent6">
            <a:shade val="80000"/>
            <a:hueOff val="-127231"/>
            <a:satOff val="5670"/>
            <a:lumOff val="79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Başvuru Sahipleri, proje kapsamında koordinatörler dışında istihdam edeceği kişileri </a:t>
          </a:r>
          <a:r>
            <a:rPr lang="tr-TR" sz="2400" b="1" kern="1200" dirty="0" smtClean="0">
              <a:solidFill>
                <a:schemeClr val="tx1"/>
              </a:solidFill>
            </a:rPr>
            <a:t>İŞKUR’a kayıtlı olan kişiler</a:t>
          </a:r>
          <a:r>
            <a:rPr lang="tr-TR" sz="2400" kern="1200" dirty="0" smtClean="0">
              <a:solidFill>
                <a:schemeClr val="tx1"/>
              </a:solidFill>
            </a:rPr>
            <a:t> arasından belirler.</a:t>
          </a:r>
          <a:endParaRPr lang="tr-TR" sz="2400" kern="1200" dirty="0">
            <a:solidFill>
              <a:schemeClr val="tx1"/>
            </a:solidFill>
          </a:endParaRPr>
        </a:p>
      </dsp:txBody>
      <dsp:txXfrm>
        <a:off x="52031" y="1636251"/>
        <a:ext cx="8320874" cy="961789"/>
      </dsp:txXfrm>
    </dsp:sp>
    <dsp:sp modelId="{1370BC71-A691-46B2-A8FA-37CAF262F26B}">
      <dsp:nvSpPr>
        <dsp:cNvPr id="0" name=""/>
        <dsp:cNvSpPr/>
      </dsp:nvSpPr>
      <dsp:spPr>
        <a:xfrm>
          <a:off x="0" y="2666614"/>
          <a:ext cx="8424936" cy="1383612"/>
        </a:xfrm>
        <a:prstGeom prst="roundRect">
          <a:avLst/>
        </a:prstGeom>
        <a:solidFill>
          <a:schemeClr val="accent6">
            <a:shade val="80000"/>
            <a:hueOff val="-254461"/>
            <a:satOff val="11339"/>
            <a:lumOff val="158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Mesleki eğitim faaliyeti içeren projelerde, Milli Eğitim Bakanlığı ve İŞKUR’la işbirliği yapmak suretiyle kursiyerlere işgücü piyasasında </a:t>
          </a:r>
          <a:r>
            <a:rPr lang="tr-TR" sz="2400" b="1" kern="1200" dirty="0" smtClean="0">
              <a:solidFill>
                <a:schemeClr val="tx1"/>
              </a:solidFill>
            </a:rPr>
            <a:t>geçerliliği olan bir sertifika</a:t>
          </a:r>
          <a:r>
            <a:rPr lang="tr-TR" sz="2400" kern="1200" dirty="0" smtClean="0">
              <a:solidFill>
                <a:schemeClr val="tx1"/>
              </a:solidFill>
            </a:rPr>
            <a:t> verilmesi </a:t>
          </a:r>
          <a:r>
            <a:rPr lang="tr-TR" sz="2400" b="1" kern="1200" dirty="0" smtClean="0">
              <a:solidFill>
                <a:schemeClr val="tx1"/>
              </a:solidFill>
            </a:rPr>
            <a:t>zorunludur ve kurs koşullarının uygunluğu için beyan alınmalıdır.</a:t>
          </a:r>
          <a:endParaRPr lang="tr-TR" sz="2400" kern="1200" dirty="0">
            <a:solidFill>
              <a:schemeClr val="tx1"/>
            </a:solidFill>
          </a:endParaRPr>
        </a:p>
      </dsp:txBody>
      <dsp:txXfrm>
        <a:off x="67542" y="2734156"/>
        <a:ext cx="8289852" cy="1248528"/>
      </dsp:txXfrm>
    </dsp:sp>
    <dsp:sp modelId="{AE2EEDE5-E7E9-4DA3-B75D-3C585DA22250}">
      <dsp:nvSpPr>
        <dsp:cNvPr id="0" name=""/>
        <dsp:cNvSpPr/>
      </dsp:nvSpPr>
      <dsp:spPr>
        <a:xfrm>
          <a:off x="0" y="4016987"/>
          <a:ext cx="8424936" cy="1383612"/>
        </a:xfrm>
        <a:prstGeom prst="roundRect">
          <a:avLst/>
        </a:prstGeom>
        <a:solidFill>
          <a:schemeClr val="accent6">
            <a:shade val="80000"/>
            <a:hueOff val="-381692"/>
            <a:satOff val="17009"/>
            <a:lumOff val="237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Mesleki eğitim merkezi, sinema, kültür merkezi, gençlik merkezi, tiyatro, konferans salonu gibi tesislerin oluşturulmasına yönelik projelerde, projenin tamamlayıcı bir parçası olarak, ilgili alanlarda kurs veya etkinlik düzenlenmesi </a:t>
          </a:r>
          <a:r>
            <a:rPr lang="tr-TR" sz="2400" b="1" kern="1200" dirty="0" smtClean="0">
              <a:solidFill>
                <a:schemeClr val="tx1"/>
              </a:solidFill>
            </a:rPr>
            <a:t>zorunludur.</a:t>
          </a:r>
          <a:endParaRPr lang="tr-TR" sz="2400" kern="1200" dirty="0">
            <a:solidFill>
              <a:schemeClr val="tx1"/>
            </a:solidFill>
          </a:endParaRPr>
        </a:p>
      </dsp:txBody>
      <dsp:txXfrm>
        <a:off x="67542" y="4084529"/>
        <a:ext cx="8289852" cy="124852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26923-3026-4A35-B683-0DA574DB4751}">
      <dsp:nvSpPr>
        <dsp:cNvPr id="0" name=""/>
        <dsp:cNvSpPr/>
      </dsp:nvSpPr>
      <dsp:spPr>
        <a:xfrm>
          <a:off x="1259642" y="100871"/>
          <a:ext cx="6905599" cy="587167"/>
        </a:xfrm>
        <a:prstGeom prst="roundRect">
          <a:avLst/>
        </a:prstGeom>
        <a:no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tr-TR" sz="3200" b="0" kern="1200" dirty="0" smtClean="0">
              <a:solidFill>
                <a:schemeClr val="bg1"/>
              </a:solidFill>
              <a:effectLst/>
            </a:rPr>
            <a:t>ÖRNEK PROJE KONULARI (İSTİHDAM</a:t>
          </a:r>
          <a:r>
            <a:rPr lang="tr-TR" sz="2800" b="0" kern="1200" dirty="0" smtClean="0">
              <a:solidFill>
                <a:schemeClr val="bg1"/>
              </a:solidFill>
              <a:effectLst/>
            </a:rPr>
            <a:t>)</a:t>
          </a:r>
          <a:endParaRPr lang="tr-TR" sz="2800" b="0" kern="1200" dirty="0">
            <a:solidFill>
              <a:schemeClr val="bg1"/>
            </a:solidFill>
            <a:effectLst/>
          </a:endParaRPr>
        </a:p>
      </dsp:txBody>
      <dsp:txXfrm>
        <a:off x="1288305" y="129534"/>
        <a:ext cx="6848273" cy="529841"/>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C48C4A-1874-460A-A167-8D7A251C6DF3}">
      <dsp:nvSpPr>
        <dsp:cNvPr id="0" name=""/>
        <dsp:cNvSpPr/>
      </dsp:nvSpPr>
      <dsp:spPr>
        <a:xfrm>
          <a:off x="0" y="2419"/>
          <a:ext cx="7992888" cy="859683"/>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Ticaret, Turizm, </a:t>
          </a:r>
          <a:r>
            <a:rPr lang="tr-TR" sz="2400" kern="1200" dirty="0" smtClean="0">
              <a:solidFill>
                <a:schemeClr val="tx1"/>
              </a:solidFill>
            </a:rPr>
            <a:t>Lojistik, Tarım ve  Sanayi </a:t>
          </a:r>
          <a:r>
            <a:rPr lang="tr-TR" sz="2400" kern="1200" dirty="0" smtClean="0">
              <a:solidFill>
                <a:schemeClr val="tx1"/>
              </a:solidFill>
            </a:rPr>
            <a:t>sektörlerinde mesleki eğitim projeleri</a:t>
          </a:r>
          <a:endParaRPr lang="tr-TR" sz="2400" kern="1200" dirty="0">
            <a:solidFill>
              <a:schemeClr val="tx1"/>
            </a:solidFill>
          </a:endParaRPr>
        </a:p>
      </dsp:txBody>
      <dsp:txXfrm>
        <a:off x="41966" y="44385"/>
        <a:ext cx="7908956" cy="775751"/>
      </dsp:txXfrm>
    </dsp:sp>
    <dsp:sp modelId="{03F29E5E-7DB4-4315-AC67-44E3094E7051}">
      <dsp:nvSpPr>
        <dsp:cNvPr id="0" name=""/>
        <dsp:cNvSpPr/>
      </dsp:nvSpPr>
      <dsp:spPr>
        <a:xfrm>
          <a:off x="0" y="869751"/>
          <a:ext cx="7992888" cy="638975"/>
        </a:xfrm>
        <a:prstGeom prst="roundRect">
          <a:avLst/>
        </a:prstGeom>
        <a:solidFill>
          <a:schemeClr val="accent6">
            <a:shade val="80000"/>
            <a:hueOff val="-54527"/>
            <a:satOff val="2430"/>
            <a:lumOff val="339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Engellilerin emek ve ürünlerinin turizm sektöründe değerlendirilmesi</a:t>
          </a:r>
          <a:endParaRPr lang="tr-TR" sz="2400" kern="1200" dirty="0">
            <a:solidFill>
              <a:schemeClr val="tx1"/>
            </a:solidFill>
          </a:endParaRPr>
        </a:p>
      </dsp:txBody>
      <dsp:txXfrm>
        <a:off x="31192" y="900943"/>
        <a:ext cx="7930504" cy="576591"/>
      </dsp:txXfrm>
    </dsp:sp>
    <dsp:sp modelId="{0B1B323E-B1F1-46A8-B9C7-EFD5875FF29E}">
      <dsp:nvSpPr>
        <dsp:cNvPr id="0" name=""/>
        <dsp:cNvSpPr/>
      </dsp:nvSpPr>
      <dsp:spPr>
        <a:xfrm>
          <a:off x="0" y="1518317"/>
          <a:ext cx="7992888" cy="638975"/>
        </a:xfrm>
        <a:prstGeom prst="roundRect">
          <a:avLst/>
        </a:prstGeom>
        <a:solidFill>
          <a:schemeClr val="accent6">
            <a:shade val="80000"/>
            <a:hueOff val="-109055"/>
            <a:satOff val="4860"/>
            <a:lumOff val="679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Özürlü istihdamının teşvik edilmesine yönelik projeler.</a:t>
          </a:r>
          <a:endParaRPr lang="tr-TR" sz="2400" kern="1200" dirty="0">
            <a:solidFill>
              <a:schemeClr val="tx1"/>
            </a:solidFill>
          </a:endParaRPr>
        </a:p>
      </dsp:txBody>
      <dsp:txXfrm>
        <a:off x="31192" y="1549509"/>
        <a:ext cx="7930504" cy="576591"/>
      </dsp:txXfrm>
    </dsp:sp>
    <dsp:sp modelId="{36A87C78-D03E-4E55-8057-40CF3EF167D5}">
      <dsp:nvSpPr>
        <dsp:cNvPr id="0" name=""/>
        <dsp:cNvSpPr/>
      </dsp:nvSpPr>
      <dsp:spPr>
        <a:xfrm>
          <a:off x="0" y="2166883"/>
          <a:ext cx="7992888" cy="638975"/>
        </a:xfrm>
        <a:prstGeom prst="roundRect">
          <a:avLst/>
        </a:prstGeom>
        <a:solidFill>
          <a:schemeClr val="accent6">
            <a:shade val="80000"/>
            <a:hueOff val="-163582"/>
            <a:satOff val="7290"/>
            <a:lumOff val="1019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Bilgisayarlı muhasebe eğitimi</a:t>
          </a:r>
          <a:endParaRPr lang="tr-TR" sz="2400" kern="1200" dirty="0">
            <a:solidFill>
              <a:schemeClr val="tx1"/>
            </a:solidFill>
          </a:endParaRPr>
        </a:p>
      </dsp:txBody>
      <dsp:txXfrm>
        <a:off x="31192" y="2198075"/>
        <a:ext cx="7930504" cy="576591"/>
      </dsp:txXfrm>
    </dsp:sp>
    <dsp:sp modelId="{9AF72CA4-A03E-49C1-9E3F-3E2DE40FAC6E}">
      <dsp:nvSpPr>
        <dsp:cNvPr id="0" name=""/>
        <dsp:cNvSpPr/>
      </dsp:nvSpPr>
      <dsp:spPr>
        <a:xfrm>
          <a:off x="0" y="2815449"/>
          <a:ext cx="7992888" cy="638975"/>
        </a:xfrm>
        <a:prstGeom prst="roundRect">
          <a:avLst/>
        </a:prstGeom>
        <a:solidFill>
          <a:schemeClr val="accent6">
            <a:shade val="80000"/>
            <a:hueOff val="-218110"/>
            <a:satOff val="9719"/>
            <a:lumOff val="135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Marangozluk eğitimi</a:t>
          </a:r>
          <a:endParaRPr lang="tr-TR" sz="2400" kern="1200" dirty="0">
            <a:solidFill>
              <a:schemeClr val="tx1"/>
            </a:solidFill>
          </a:endParaRPr>
        </a:p>
      </dsp:txBody>
      <dsp:txXfrm>
        <a:off x="31192" y="2846641"/>
        <a:ext cx="7930504" cy="576591"/>
      </dsp:txXfrm>
    </dsp:sp>
    <dsp:sp modelId="{9BE12448-C1AD-46D4-9ED2-B31D9C55206E}">
      <dsp:nvSpPr>
        <dsp:cNvPr id="0" name=""/>
        <dsp:cNvSpPr/>
      </dsp:nvSpPr>
      <dsp:spPr>
        <a:xfrm>
          <a:off x="0" y="3464015"/>
          <a:ext cx="7992888" cy="638975"/>
        </a:xfrm>
        <a:prstGeom prst="roundRect">
          <a:avLst/>
        </a:prstGeom>
        <a:solidFill>
          <a:schemeClr val="accent6">
            <a:shade val="80000"/>
            <a:hueOff val="-272637"/>
            <a:satOff val="12149"/>
            <a:lumOff val="1698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Altın/gümüş işlemeciliği veya mücevher kutusu </a:t>
          </a:r>
          <a:r>
            <a:rPr lang="tr-TR" sz="2400" kern="1200" dirty="0" smtClean="0">
              <a:solidFill>
                <a:schemeClr val="tx1"/>
              </a:solidFill>
            </a:rPr>
            <a:t>yapımı </a:t>
          </a:r>
          <a:r>
            <a:rPr lang="tr-TR" sz="2400" kern="1200" dirty="0" smtClean="0">
              <a:solidFill>
                <a:schemeClr val="tx1"/>
              </a:solidFill>
            </a:rPr>
            <a:t>kursu</a:t>
          </a:r>
          <a:endParaRPr lang="tr-TR" sz="2400" kern="1200" dirty="0">
            <a:solidFill>
              <a:schemeClr val="tx1"/>
            </a:solidFill>
          </a:endParaRPr>
        </a:p>
      </dsp:txBody>
      <dsp:txXfrm>
        <a:off x="31192" y="3495207"/>
        <a:ext cx="7930504" cy="576591"/>
      </dsp:txXfrm>
    </dsp:sp>
    <dsp:sp modelId="{98FB8485-F6C9-42BA-8ECB-545F1A94C37D}">
      <dsp:nvSpPr>
        <dsp:cNvPr id="0" name=""/>
        <dsp:cNvSpPr/>
      </dsp:nvSpPr>
      <dsp:spPr>
        <a:xfrm>
          <a:off x="0" y="4112581"/>
          <a:ext cx="7992888" cy="638975"/>
        </a:xfrm>
        <a:prstGeom prst="roundRect">
          <a:avLst/>
        </a:prstGeom>
        <a:solidFill>
          <a:schemeClr val="accent6">
            <a:shade val="80000"/>
            <a:hueOff val="-327165"/>
            <a:satOff val="14579"/>
            <a:lumOff val="2038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Hazır giyim sektörüne ara eleman yetiştirme kursu</a:t>
          </a:r>
          <a:endParaRPr lang="tr-TR" sz="2400" kern="1200" dirty="0">
            <a:solidFill>
              <a:schemeClr val="tx1"/>
            </a:solidFill>
          </a:endParaRPr>
        </a:p>
      </dsp:txBody>
      <dsp:txXfrm>
        <a:off x="31192" y="4143773"/>
        <a:ext cx="7930504" cy="576591"/>
      </dsp:txXfrm>
    </dsp:sp>
    <dsp:sp modelId="{06DE2903-90A9-4E35-B692-050421A7C72A}">
      <dsp:nvSpPr>
        <dsp:cNvPr id="0" name=""/>
        <dsp:cNvSpPr/>
      </dsp:nvSpPr>
      <dsp:spPr>
        <a:xfrm>
          <a:off x="0" y="4682470"/>
          <a:ext cx="7992888" cy="638975"/>
        </a:xfrm>
        <a:prstGeom prst="roundRect">
          <a:avLst/>
        </a:prstGeom>
        <a:solidFill>
          <a:schemeClr val="accent6">
            <a:shade val="80000"/>
            <a:hueOff val="-381692"/>
            <a:satOff val="17009"/>
            <a:lumOff val="237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Kuaför, epilasyon, cilt bakım kursu</a:t>
          </a:r>
          <a:endParaRPr lang="tr-TR" sz="2400" kern="1200" dirty="0">
            <a:solidFill>
              <a:schemeClr val="tx1"/>
            </a:solidFill>
          </a:endParaRPr>
        </a:p>
      </dsp:txBody>
      <dsp:txXfrm>
        <a:off x="31192" y="4713662"/>
        <a:ext cx="7930504" cy="576591"/>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26923-3026-4A35-B683-0DA574DB4751}">
      <dsp:nvSpPr>
        <dsp:cNvPr id="0" name=""/>
        <dsp:cNvSpPr/>
      </dsp:nvSpPr>
      <dsp:spPr>
        <a:xfrm>
          <a:off x="1403684" y="100871"/>
          <a:ext cx="6905599" cy="587167"/>
        </a:xfrm>
        <a:prstGeom prst="roundRect">
          <a:avLst/>
        </a:prstGeom>
        <a:no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tr-TR" sz="3200" b="1" kern="1200" dirty="0" smtClean="0">
              <a:solidFill>
                <a:schemeClr val="bg1"/>
              </a:solidFill>
              <a:effectLst/>
            </a:rPr>
            <a:t>ÖRNEK PROJE KONULARI (İSTİHDAM)</a:t>
          </a:r>
          <a:endParaRPr lang="tr-TR" sz="3200" b="1" kern="1200" dirty="0">
            <a:solidFill>
              <a:schemeClr val="bg1"/>
            </a:solidFill>
            <a:effectLst/>
          </a:endParaRPr>
        </a:p>
      </dsp:txBody>
      <dsp:txXfrm>
        <a:off x="1432347" y="129534"/>
        <a:ext cx="6848273" cy="52984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54CA84-E400-42BC-A72B-AEF62937F3BA}">
      <dsp:nvSpPr>
        <dsp:cNvPr id="0" name=""/>
        <dsp:cNvSpPr/>
      </dsp:nvSpPr>
      <dsp:spPr>
        <a:xfrm>
          <a:off x="0" y="1487"/>
          <a:ext cx="8784976" cy="542153"/>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CNC operatörlüğü kursu</a:t>
          </a:r>
          <a:endParaRPr lang="tr-TR" sz="2400" kern="1200" dirty="0">
            <a:solidFill>
              <a:schemeClr val="tx1"/>
            </a:solidFill>
          </a:endParaRPr>
        </a:p>
      </dsp:txBody>
      <dsp:txXfrm>
        <a:off x="26466" y="27953"/>
        <a:ext cx="8732044" cy="489221"/>
      </dsp:txXfrm>
    </dsp:sp>
    <dsp:sp modelId="{5C583A79-29FE-4D50-8EC4-27A73A26F3DF}">
      <dsp:nvSpPr>
        <dsp:cNvPr id="0" name=""/>
        <dsp:cNvSpPr/>
      </dsp:nvSpPr>
      <dsp:spPr>
        <a:xfrm>
          <a:off x="0" y="556986"/>
          <a:ext cx="8784976" cy="542153"/>
        </a:xfrm>
        <a:prstGeom prst="roundRect">
          <a:avLst/>
        </a:prstGeom>
        <a:solidFill>
          <a:schemeClr val="accent6">
            <a:shade val="80000"/>
            <a:hueOff val="-42410"/>
            <a:satOff val="1890"/>
            <a:lumOff val="264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Doğalgaz tesisatçılığı kursu</a:t>
          </a:r>
          <a:endParaRPr lang="tr-TR" sz="2400" kern="1200" dirty="0">
            <a:solidFill>
              <a:schemeClr val="tx1"/>
            </a:solidFill>
          </a:endParaRPr>
        </a:p>
      </dsp:txBody>
      <dsp:txXfrm>
        <a:off x="26466" y="583452"/>
        <a:ext cx="8732044" cy="489221"/>
      </dsp:txXfrm>
    </dsp:sp>
    <dsp:sp modelId="{D85BE2A6-583D-4F47-A935-7FD2903FD5DF}">
      <dsp:nvSpPr>
        <dsp:cNvPr id="0" name=""/>
        <dsp:cNvSpPr/>
      </dsp:nvSpPr>
      <dsp:spPr>
        <a:xfrm>
          <a:off x="0" y="1112484"/>
          <a:ext cx="8784976" cy="542153"/>
        </a:xfrm>
        <a:prstGeom prst="roundRect">
          <a:avLst/>
        </a:prstGeom>
        <a:solidFill>
          <a:schemeClr val="accent6">
            <a:shade val="80000"/>
            <a:hueOff val="-84820"/>
            <a:satOff val="3780"/>
            <a:lumOff val="52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İş makineleri operatörlüğü kursu </a:t>
          </a:r>
          <a:endParaRPr lang="tr-TR" sz="2400" kern="1200" dirty="0">
            <a:solidFill>
              <a:schemeClr val="tx1"/>
            </a:solidFill>
          </a:endParaRPr>
        </a:p>
      </dsp:txBody>
      <dsp:txXfrm>
        <a:off x="26466" y="1138950"/>
        <a:ext cx="8732044" cy="489221"/>
      </dsp:txXfrm>
    </dsp:sp>
    <dsp:sp modelId="{52523E51-A889-43E9-B2F6-30F5CBB9D766}">
      <dsp:nvSpPr>
        <dsp:cNvPr id="0" name=""/>
        <dsp:cNvSpPr/>
      </dsp:nvSpPr>
      <dsp:spPr>
        <a:xfrm>
          <a:off x="0" y="1667983"/>
          <a:ext cx="8784976" cy="542153"/>
        </a:xfrm>
        <a:prstGeom prst="roundRect">
          <a:avLst/>
        </a:prstGeom>
        <a:solidFill>
          <a:schemeClr val="accent6">
            <a:shade val="80000"/>
            <a:hueOff val="-127231"/>
            <a:satOff val="5670"/>
            <a:lumOff val="792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Bilgisayarlı çizim ve tasarım kursu</a:t>
          </a:r>
          <a:endParaRPr lang="tr-TR" sz="2400" kern="1200" dirty="0">
            <a:solidFill>
              <a:schemeClr val="tx1"/>
            </a:solidFill>
          </a:endParaRPr>
        </a:p>
      </dsp:txBody>
      <dsp:txXfrm>
        <a:off x="26466" y="1694449"/>
        <a:ext cx="8732044" cy="489221"/>
      </dsp:txXfrm>
    </dsp:sp>
    <dsp:sp modelId="{E7349D29-E490-43D9-AD2E-BD2B6EA8707B}">
      <dsp:nvSpPr>
        <dsp:cNvPr id="0" name=""/>
        <dsp:cNvSpPr/>
      </dsp:nvSpPr>
      <dsp:spPr>
        <a:xfrm>
          <a:off x="0" y="2223482"/>
          <a:ext cx="8784976" cy="542153"/>
        </a:xfrm>
        <a:prstGeom prst="roundRect">
          <a:avLst/>
        </a:prstGeom>
        <a:solidFill>
          <a:schemeClr val="accent6">
            <a:shade val="80000"/>
            <a:hueOff val="-169641"/>
            <a:satOff val="7560"/>
            <a:lumOff val="1056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Turizm rehberliği kursu</a:t>
          </a:r>
          <a:endParaRPr lang="tr-TR" sz="2400" kern="1200" dirty="0">
            <a:solidFill>
              <a:schemeClr val="tx1"/>
            </a:solidFill>
          </a:endParaRPr>
        </a:p>
      </dsp:txBody>
      <dsp:txXfrm>
        <a:off x="26466" y="2249948"/>
        <a:ext cx="8732044" cy="489221"/>
      </dsp:txXfrm>
    </dsp:sp>
    <dsp:sp modelId="{2CB83296-D9BB-4212-A324-59057E8AFCA1}">
      <dsp:nvSpPr>
        <dsp:cNvPr id="0" name=""/>
        <dsp:cNvSpPr/>
      </dsp:nvSpPr>
      <dsp:spPr>
        <a:xfrm>
          <a:off x="0" y="2778980"/>
          <a:ext cx="8784976" cy="542153"/>
        </a:xfrm>
        <a:prstGeom prst="roundRect">
          <a:avLst/>
        </a:prstGeom>
        <a:solidFill>
          <a:schemeClr val="accent6">
            <a:shade val="80000"/>
            <a:hueOff val="-212051"/>
            <a:satOff val="9449"/>
            <a:lumOff val="1321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Cam-seramik hediyelik eşya kursu</a:t>
          </a:r>
          <a:endParaRPr lang="tr-TR" sz="2400" kern="1200" dirty="0">
            <a:solidFill>
              <a:schemeClr val="tx1"/>
            </a:solidFill>
          </a:endParaRPr>
        </a:p>
      </dsp:txBody>
      <dsp:txXfrm>
        <a:off x="26466" y="2805446"/>
        <a:ext cx="8732044" cy="489221"/>
      </dsp:txXfrm>
    </dsp:sp>
    <dsp:sp modelId="{00EB7E85-D098-4E68-8AB6-942869F4137A}">
      <dsp:nvSpPr>
        <dsp:cNvPr id="0" name=""/>
        <dsp:cNvSpPr/>
      </dsp:nvSpPr>
      <dsp:spPr>
        <a:xfrm>
          <a:off x="0" y="3334479"/>
          <a:ext cx="8784976" cy="542153"/>
        </a:xfrm>
        <a:prstGeom prst="roundRect">
          <a:avLst/>
        </a:prstGeom>
        <a:solidFill>
          <a:schemeClr val="accent6">
            <a:shade val="80000"/>
            <a:hueOff val="-254461"/>
            <a:satOff val="11339"/>
            <a:lumOff val="158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Aşçılık, garsonluk, komi yetiştiriciliği kursu</a:t>
          </a:r>
          <a:endParaRPr lang="tr-TR" sz="2400" kern="1200" dirty="0">
            <a:solidFill>
              <a:schemeClr val="tx1"/>
            </a:solidFill>
          </a:endParaRPr>
        </a:p>
      </dsp:txBody>
      <dsp:txXfrm>
        <a:off x="26466" y="3360945"/>
        <a:ext cx="8732044" cy="489221"/>
      </dsp:txXfrm>
    </dsp:sp>
    <dsp:sp modelId="{C62750DE-6FCD-4D4E-99BF-C675237811D5}">
      <dsp:nvSpPr>
        <dsp:cNvPr id="0" name=""/>
        <dsp:cNvSpPr/>
      </dsp:nvSpPr>
      <dsp:spPr>
        <a:xfrm>
          <a:off x="0" y="3889977"/>
          <a:ext cx="8784976" cy="542153"/>
        </a:xfrm>
        <a:prstGeom prst="roundRect">
          <a:avLst/>
        </a:prstGeom>
        <a:solidFill>
          <a:schemeClr val="accent6">
            <a:shade val="80000"/>
            <a:hueOff val="-296872"/>
            <a:satOff val="13229"/>
            <a:lumOff val="1849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İpek, halı ve kilim dokumacılığı kursu</a:t>
          </a:r>
          <a:endParaRPr lang="tr-TR" sz="2400" kern="1200" dirty="0">
            <a:solidFill>
              <a:schemeClr val="tx1"/>
            </a:solidFill>
          </a:endParaRPr>
        </a:p>
      </dsp:txBody>
      <dsp:txXfrm>
        <a:off x="26466" y="3916443"/>
        <a:ext cx="8732044" cy="489221"/>
      </dsp:txXfrm>
    </dsp:sp>
    <dsp:sp modelId="{244D646B-4509-4F70-8BE6-963CA6D26AA8}">
      <dsp:nvSpPr>
        <dsp:cNvPr id="0" name=""/>
        <dsp:cNvSpPr/>
      </dsp:nvSpPr>
      <dsp:spPr>
        <a:xfrm>
          <a:off x="0" y="4445476"/>
          <a:ext cx="8784976" cy="542153"/>
        </a:xfrm>
        <a:prstGeom prst="roundRect">
          <a:avLst/>
        </a:prstGeom>
        <a:solidFill>
          <a:schemeClr val="accent6">
            <a:shade val="80000"/>
            <a:hueOff val="-339282"/>
            <a:satOff val="15119"/>
            <a:lumOff val="211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Cam mozaik, ahşap işi oymacılığı, sedef işlemeciliği kursu</a:t>
          </a:r>
          <a:endParaRPr lang="tr-TR" sz="2400" kern="1200" dirty="0">
            <a:solidFill>
              <a:schemeClr val="tx1"/>
            </a:solidFill>
          </a:endParaRPr>
        </a:p>
      </dsp:txBody>
      <dsp:txXfrm>
        <a:off x="26466" y="4471942"/>
        <a:ext cx="8732044" cy="489221"/>
      </dsp:txXfrm>
    </dsp:sp>
    <dsp:sp modelId="{D47AEDB4-4F2B-4394-9D36-97DFE97176C6}">
      <dsp:nvSpPr>
        <dsp:cNvPr id="0" name=""/>
        <dsp:cNvSpPr/>
      </dsp:nvSpPr>
      <dsp:spPr>
        <a:xfrm>
          <a:off x="0" y="5000975"/>
          <a:ext cx="8784976" cy="542153"/>
        </a:xfrm>
        <a:prstGeom prst="roundRect">
          <a:avLst/>
        </a:prstGeom>
        <a:solidFill>
          <a:schemeClr val="accent6">
            <a:shade val="80000"/>
            <a:hueOff val="-381692"/>
            <a:satOff val="17009"/>
            <a:lumOff val="237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Çocuk, yaşlı, hasta bakıcılığı kursu</a:t>
          </a:r>
          <a:endParaRPr lang="tr-TR" sz="2400" kern="1200" dirty="0">
            <a:solidFill>
              <a:schemeClr val="tx1"/>
            </a:solidFill>
          </a:endParaRPr>
        </a:p>
      </dsp:txBody>
      <dsp:txXfrm>
        <a:off x="26466" y="5027441"/>
        <a:ext cx="8732044" cy="489221"/>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26923-3026-4A35-B683-0DA574DB4751}">
      <dsp:nvSpPr>
        <dsp:cNvPr id="0" name=""/>
        <dsp:cNvSpPr/>
      </dsp:nvSpPr>
      <dsp:spPr>
        <a:xfrm>
          <a:off x="0" y="46594"/>
          <a:ext cx="7488832" cy="606973"/>
        </a:xfrm>
        <a:prstGeom prst="roundRect">
          <a:avLst/>
        </a:prstGeom>
        <a:no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tr-TR" sz="3200" b="1" kern="1200" dirty="0" smtClean="0">
              <a:solidFill>
                <a:schemeClr val="bg1"/>
              </a:solidFill>
              <a:effectLst/>
            </a:rPr>
            <a:t>ÖRNEK PROJE KONULARI(SOSYAL İÇERME)</a:t>
          </a:r>
          <a:endParaRPr lang="tr-TR" sz="3200" b="1" kern="1200" dirty="0">
            <a:solidFill>
              <a:schemeClr val="bg1"/>
            </a:solidFill>
            <a:effectLst/>
          </a:endParaRPr>
        </a:p>
      </dsp:txBody>
      <dsp:txXfrm>
        <a:off x="29630" y="76224"/>
        <a:ext cx="7429572" cy="5477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F389C6-CE37-406E-97F0-F5BCDD8A4245}">
      <dsp:nvSpPr>
        <dsp:cNvPr id="0" name=""/>
        <dsp:cNvSpPr/>
      </dsp:nvSpPr>
      <dsp:spPr>
        <a:xfrm>
          <a:off x="0" y="0"/>
          <a:ext cx="6696744" cy="575639"/>
        </a:xfrm>
        <a:prstGeom prst="roundRect">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Kamu Kuruluşları İl </a:t>
          </a:r>
          <a:r>
            <a:rPr lang="tr-TR" sz="2400" kern="1200" dirty="0" smtClean="0">
              <a:solidFill>
                <a:schemeClr val="tx1"/>
              </a:solidFill>
            </a:rPr>
            <a:t>ve </a:t>
          </a:r>
          <a:r>
            <a:rPr lang="tr-TR" sz="2400" kern="1200" dirty="0" smtClean="0">
              <a:solidFill>
                <a:schemeClr val="tx1"/>
              </a:solidFill>
            </a:rPr>
            <a:t>İlçe Müdürlükleri</a:t>
          </a:r>
          <a:endParaRPr lang="tr-TR" sz="2400" kern="1200" dirty="0">
            <a:solidFill>
              <a:schemeClr val="tx1"/>
            </a:solidFill>
          </a:endParaRPr>
        </a:p>
      </dsp:txBody>
      <dsp:txXfrm>
        <a:off x="28100" y="28100"/>
        <a:ext cx="6640544" cy="519439"/>
      </dsp:txXfrm>
    </dsp:sp>
    <dsp:sp modelId="{8A25842B-E86A-4221-AB6C-3FDFED8E7A85}">
      <dsp:nvSpPr>
        <dsp:cNvPr id="0" name=""/>
        <dsp:cNvSpPr/>
      </dsp:nvSpPr>
      <dsp:spPr>
        <a:xfrm>
          <a:off x="0" y="644892"/>
          <a:ext cx="6696744" cy="575639"/>
        </a:xfrm>
        <a:prstGeom prst="roundRect">
          <a:avLst/>
        </a:prstGeom>
        <a:solidFill>
          <a:schemeClr val="accent6">
            <a:alpha val="90000"/>
            <a:hueOff val="0"/>
            <a:satOff val="0"/>
            <a:lumOff val="0"/>
            <a:alphaOff val="-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İl/İlçe Özel İdareleri </a:t>
          </a:r>
          <a:endParaRPr lang="tr-TR" sz="2400" kern="1200" dirty="0">
            <a:solidFill>
              <a:schemeClr val="tx1"/>
            </a:solidFill>
          </a:endParaRPr>
        </a:p>
      </dsp:txBody>
      <dsp:txXfrm>
        <a:off x="28100" y="672992"/>
        <a:ext cx="6640544" cy="519439"/>
      </dsp:txXfrm>
    </dsp:sp>
    <dsp:sp modelId="{3FE0D352-57F7-4A5D-8BE7-201AC6FBAF92}">
      <dsp:nvSpPr>
        <dsp:cNvPr id="0" name=""/>
        <dsp:cNvSpPr/>
      </dsp:nvSpPr>
      <dsp:spPr>
        <a:xfrm>
          <a:off x="0" y="1289652"/>
          <a:ext cx="6696744" cy="575639"/>
        </a:xfrm>
        <a:prstGeom prst="roundRect">
          <a:avLst/>
        </a:prstGeom>
        <a:solidFill>
          <a:schemeClr val="accent6">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Belediyeler</a:t>
          </a:r>
          <a:endParaRPr lang="tr-TR" sz="2400" kern="1200" dirty="0">
            <a:solidFill>
              <a:schemeClr val="tx1"/>
            </a:solidFill>
          </a:endParaRPr>
        </a:p>
      </dsp:txBody>
      <dsp:txXfrm>
        <a:off x="28100" y="1317752"/>
        <a:ext cx="6640544" cy="519439"/>
      </dsp:txXfrm>
    </dsp:sp>
    <dsp:sp modelId="{67BB97AA-0F58-4675-B17E-8C3DA4C39295}">
      <dsp:nvSpPr>
        <dsp:cNvPr id="0" name=""/>
        <dsp:cNvSpPr/>
      </dsp:nvSpPr>
      <dsp:spPr>
        <a:xfrm>
          <a:off x="0" y="1934412"/>
          <a:ext cx="6696744" cy="575639"/>
        </a:xfrm>
        <a:prstGeom prst="roundRect">
          <a:avLst/>
        </a:prstGeom>
        <a:solidFill>
          <a:schemeClr val="accent6">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Mahalli İdare Birlikleri</a:t>
          </a:r>
          <a:endParaRPr lang="tr-TR" sz="2400" kern="1200" dirty="0">
            <a:solidFill>
              <a:schemeClr val="tx1"/>
            </a:solidFill>
          </a:endParaRPr>
        </a:p>
      </dsp:txBody>
      <dsp:txXfrm>
        <a:off x="28100" y="1962512"/>
        <a:ext cx="6640544" cy="519439"/>
      </dsp:txXfrm>
    </dsp:sp>
    <dsp:sp modelId="{EAA164F6-869F-4F72-B785-040431148FBF}">
      <dsp:nvSpPr>
        <dsp:cNvPr id="0" name=""/>
        <dsp:cNvSpPr/>
      </dsp:nvSpPr>
      <dsp:spPr>
        <a:xfrm>
          <a:off x="0" y="2579171"/>
          <a:ext cx="6696744" cy="575639"/>
        </a:xfrm>
        <a:prstGeom prst="roundRect">
          <a:avLst/>
        </a:prstGeom>
        <a:solidFill>
          <a:schemeClr val="accent6">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Üniversiteler</a:t>
          </a:r>
          <a:endParaRPr lang="tr-TR" sz="2400" kern="1200" dirty="0">
            <a:solidFill>
              <a:schemeClr val="tx1"/>
            </a:solidFill>
          </a:endParaRPr>
        </a:p>
      </dsp:txBody>
      <dsp:txXfrm>
        <a:off x="28100" y="2607271"/>
        <a:ext cx="6640544" cy="519439"/>
      </dsp:txXfrm>
    </dsp:sp>
    <dsp:sp modelId="{625793BB-5322-486E-A578-93F8EC9EF834}">
      <dsp:nvSpPr>
        <dsp:cNvPr id="0" name=""/>
        <dsp:cNvSpPr/>
      </dsp:nvSpPr>
      <dsp:spPr>
        <a:xfrm>
          <a:off x="0" y="3223931"/>
          <a:ext cx="6696744" cy="575639"/>
        </a:xfrm>
        <a:prstGeom prst="roundRect">
          <a:avLst/>
        </a:prstGeom>
        <a:solidFill>
          <a:schemeClr val="accent6">
            <a:alpha val="90000"/>
            <a:hueOff val="0"/>
            <a:satOff val="0"/>
            <a:lumOff val="0"/>
            <a:alphaOff val="-3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Kamu Kurumu Niteliğindeki Meslek Kuruluşları </a:t>
          </a:r>
          <a:endParaRPr lang="tr-TR" sz="2400" kern="1200" dirty="0">
            <a:solidFill>
              <a:schemeClr val="tx1"/>
            </a:solidFill>
          </a:endParaRPr>
        </a:p>
      </dsp:txBody>
      <dsp:txXfrm>
        <a:off x="28100" y="3252031"/>
        <a:ext cx="6640544" cy="519439"/>
      </dsp:txXfrm>
    </dsp:sp>
    <dsp:sp modelId="{65D160D1-E467-4F9A-B5CD-799C968017F4}">
      <dsp:nvSpPr>
        <dsp:cNvPr id="0" name=""/>
        <dsp:cNvSpPr/>
      </dsp:nvSpPr>
      <dsp:spPr>
        <a:xfrm>
          <a:off x="0" y="3868691"/>
          <a:ext cx="6696744" cy="575639"/>
        </a:xfrm>
        <a:prstGeom prst="roundRect">
          <a:avLst/>
        </a:prstGeom>
        <a:solidFill>
          <a:schemeClr val="accent6">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Sivil Toplum Kuruluşları</a:t>
          </a:r>
          <a:endParaRPr lang="tr-TR" sz="2400" kern="1200" dirty="0">
            <a:solidFill>
              <a:schemeClr val="tx1"/>
            </a:solidFill>
          </a:endParaRPr>
        </a:p>
      </dsp:txBody>
      <dsp:txXfrm>
        <a:off x="28100" y="3896791"/>
        <a:ext cx="6640544" cy="51943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6BF01-8CDA-4B1C-8593-7BFAAB9963CC}">
      <dsp:nvSpPr>
        <dsp:cNvPr id="0" name=""/>
        <dsp:cNvSpPr/>
      </dsp:nvSpPr>
      <dsp:spPr>
        <a:xfrm>
          <a:off x="0" y="0"/>
          <a:ext cx="8352928" cy="760364"/>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Gençlik/Çocuk/Kadın/Engelli Merkezi/Evi oluşturulması</a:t>
          </a:r>
          <a:endParaRPr lang="tr-TR" sz="2400" kern="1200" dirty="0">
            <a:solidFill>
              <a:schemeClr val="tx1"/>
            </a:solidFill>
          </a:endParaRPr>
        </a:p>
      </dsp:txBody>
      <dsp:txXfrm>
        <a:off x="37118" y="37118"/>
        <a:ext cx="8278692" cy="686128"/>
      </dsp:txXfrm>
    </dsp:sp>
    <dsp:sp modelId="{A590D05F-507A-4B48-A4E8-FB345DB39E14}">
      <dsp:nvSpPr>
        <dsp:cNvPr id="0" name=""/>
        <dsp:cNvSpPr/>
      </dsp:nvSpPr>
      <dsp:spPr>
        <a:xfrm>
          <a:off x="0" y="749755"/>
          <a:ext cx="8352928" cy="1457998"/>
        </a:xfrm>
        <a:prstGeom prst="roundRect">
          <a:avLst/>
        </a:prstGeom>
        <a:solidFill>
          <a:schemeClr val="accent6">
            <a:shade val="80000"/>
            <a:hueOff val="-95423"/>
            <a:satOff val="4252"/>
            <a:lumOff val="59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Yaşlı nüfusun sosyal aktivitelere katılımının artırılması doğrultusunda kamusal alanların oluşturulmasına yönelik projeler.</a:t>
          </a:r>
          <a:endParaRPr lang="tr-TR" sz="2400" kern="1200" dirty="0">
            <a:solidFill>
              <a:schemeClr val="tx1"/>
            </a:solidFill>
          </a:endParaRPr>
        </a:p>
      </dsp:txBody>
      <dsp:txXfrm>
        <a:off x="71174" y="820929"/>
        <a:ext cx="8210580" cy="1315650"/>
      </dsp:txXfrm>
    </dsp:sp>
    <dsp:sp modelId="{0C6B46E1-FC93-4934-967A-1247695D86AC}">
      <dsp:nvSpPr>
        <dsp:cNvPr id="0" name=""/>
        <dsp:cNvSpPr/>
      </dsp:nvSpPr>
      <dsp:spPr>
        <a:xfrm>
          <a:off x="0" y="2227942"/>
          <a:ext cx="8352928" cy="1362241"/>
        </a:xfrm>
        <a:prstGeom prst="roundRect">
          <a:avLst/>
        </a:prstGeom>
        <a:solidFill>
          <a:schemeClr val="accent6">
            <a:shade val="80000"/>
            <a:hueOff val="-190846"/>
            <a:satOff val="8505"/>
            <a:lumOff val="118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Kırsal ve gecekondu bölgelerinde ortak kullanıma açık yeşil alanlar ve çevreye duyarlı kentsel alanların </a:t>
          </a:r>
          <a:r>
            <a:rPr lang="tr-TR" sz="2400" kern="1200" dirty="0" smtClean="0">
              <a:solidFill>
                <a:schemeClr val="tx1"/>
              </a:solidFill>
            </a:rPr>
            <a:t>oluşturulmasına </a:t>
          </a:r>
          <a:r>
            <a:rPr lang="tr-TR" sz="2400" kern="1200" dirty="0" smtClean="0">
              <a:solidFill>
                <a:schemeClr val="tx1"/>
              </a:solidFill>
            </a:rPr>
            <a:t>yönelik projeler.</a:t>
          </a:r>
          <a:endParaRPr lang="tr-TR" sz="2400" kern="1200" dirty="0">
            <a:solidFill>
              <a:schemeClr val="tx1"/>
            </a:solidFill>
          </a:endParaRPr>
        </a:p>
      </dsp:txBody>
      <dsp:txXfrm>
        <a:off x="66499" y="2294441"/>
        <a:ext cx="8219930" cy="1229243"/>
      </dsp:txXfrm>
    </dsp:sp>
    <dsp:sp modelId="{A56A3814-C8FE-4697-9968-4A4B949DAE17}">
      <dsp:nvSpPr>
        <dsp:cNvPr id="0" name=""/>
        <dsp:cNvSpPr/>
      </dsp:nvSpPr>
      <dsp:spPr>
        <a:xfrm>
          <a:off x="0" y="3739494"/>
          <a:ext cx="8352928" cy="775661"/>
        </a:xfrm>
        <a:prstGeom prst="roundRect">
          <a:avLst/>
        </a:prstGeom>
        <a:solidFill>
          <a:schemeClr val="accent6">
            <a:shade val="80000"/>
            <a:hueOff val="-286269"/>
            <a:satOff val="12757"/>
            <a:lumOff val="1783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Mesleki eğitim merkezi oluşturulması</a:t>
          </a:r>
          <a:endParaRPr lang="tr-TR" sz="2400" kern="1200" dirty="0">
            <a:solidFill>
              <a:schemeClr val="tx1"/>
            </a:solidFill>
          </a:endParaRPr>
        </a:p>
      </dsp:txBody>
      <dsp:txXfrm>
        <a:off x="37865" y="3777359"/>
        <a:ext cx="8277198" cy="699931"/>
      </dsp:txXfrm>
    </dsp:sp>
    <dsp:sp modelId="{4250A112-B64D-467C-B7B4-76409890C458}">
      <dsp:nvSpPr>
        <dsp:cNvPr id="0" name=""/>
        <dsp:cNvSpPr/>
      </dsp:nvSpPr>
      <dsp:spPr>
        <a:xfrm>
          <a:off x="0" y="4661709"/>
          <a:ext cx="8352928" cy="658526"/>
        </a:xfrm>
        <a:prstGeom prst="roundRect">
          <a:avLst/>
        </a:prstGeom>
        <a:solidFill>
          <a:schemeClr val="accent6">
            <a:shade val="80000"/>
            <a:hueOff val="-381692"/>
            <a:satOff val="17009"/>
            <a:lumOff val="237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Atölye oluşturulması</a:t>
          </a:r>
          <a:endParaRPr lang="tr-TR" sz="2400" kern="1200" dirty="0">
            <a:solidFill>
              <a:schemeClr val="tx1"/>
            </a:solidFill>
          </a:endParaRPr>
        </a:p>
      </dsp:txBody>
      <dsp:txXfrm>
        <a:off x="32147" y="4693856"/>
        <a:ext cx="8288634" cy="59423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626923-3026-4A35-B683-0DA574DB4751}">
      <dsp:nvSpPr>
        <dsp:cNvPr id="0" name=""/>
        <dsp:cNvSpPr/>
      </dsp:nvSpPr>
      <dsp:spPr>
        <a:xfrm>
          <a:off x="0" y="0"/>
          <a:ext cx="7992888" cy="649632"/>
        </a:xfrm>
        <a:prstGeom prst="roundRect">
          <a:avLst/>
        </a:prstGeom>
        <a:no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06680" tIns="106680" rIns="106680" bIns="106680" numCol="1" spcCol="1270" anchor="ctr" anchorCtr="0">
          <a:noAutofit/>
        </a:bodyPr>
        <a:lstStyle/>
        <a:p>
          <a:pPr lvl="0" algn="l" defTabSz="1244600" rtl="0">
            <a:lnSpc>
              <a:spcPct val="90000"/>
            </a:lnSpc>
            <a:spcBef>
              <a:spcPct val="0"/>
            </a:spcBef>
            <a:spcAft>
              <a:spcPct val="35000"/>
            </a:spcAft>
          </a:pPr>
          <a:r>
            <a:rPr lang="tr-TR" sz="2800" b="1" kern="1200" dirty="0" smtClean="0">
              <a:solidFill>
                <a:schemeClr val="bg1"/>
              </a:solidFill>
              <a:effectLst/>
            </a:rPr>
            <a:t>ÖRNEK PROJE KONULARI(KÜLTÜR,SANAT, SPOR)</a:t>
          </a:r>
          <a:endParaRPr lang="tr-TR" sz="2800" b="1" kern="1200" dirty="0">
            <a:solidFill>
              <a:schemeClr val="bg1"/>
            </a:solidFill>
            <a:effectLst/>
          </a:endParaRPr>
        </a:p>
      </dsp:txBody>
      <dsp:txXfrm>
        <a:off x="31712" y="31712"/>
        <a:ext cx="7929464" cy="586208"/>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F61C3A-1237-45B3-BC15-8D845AF93372}">
      <dsp:nvSpPr>
        <dsp:cNvPr id="0" name=""/>
        <dsp:cNvSpPr/>
      </dsp:nvSpPr>
      <dsp:spPr>
        <a:xfrm>
          <a:off x="0" y="72005"/>
          <a:ext cx="8064896" cy="1330758"/>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Ortak kullanıma açık kültür, sanat evlerinin oluşturulması </a:t>
          </a:r>
          <a:endParaRPr lang="tr-TR" sz="2400" kern="1200" dirty="0">
            <a:solidFill>
              <a:schemeClr val="tx1"/>
            </a:solidFill>
          </a:endParaRPr>
        </a:p>
      </dsp:txBody>
      <dsp:txXfrm>
        <a:off x="64962" y="136967"/>
        <a:ext cx="7934972" cy="1200834"/>
      </dsp:txXfrm>
    </dsp:sp>
    <dsp:sp modelId="{1654D4AA-21A8-4211-BFFA-9442F0877D08}">
      <dsp:nvSpPr>
        <dsp:cNvPr id="0" name=""/>
        <dsp:cNvSpPr/>
      </dsp:nvSpPr>
      <dsp:spPr>
        <a:xfrm>
          <a:off x="0" y="1296146"/>
          <a:ext cx="8064896" cy="1098549"/>
        </a:xfrm>
        <a:prstGeom prst="roundRect">
          <a:avLst/>
        </a:prstGeom>
        <a:solidFill>
          <a:schemeClr val="accent6">
            <a:shade val="80000"/>
            <a:hueOff val="-95423"/>
            <a:satOff val="4252"/>
            <a:lumOff val="59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Spor kursları (atletizm, satranç, izcilik vb.)</a:t>
          </a:r>
          <a:endParaRPr lang="tr-TR" sz="2400" kern="1200" dirty="0">
            <a:solidFill>
              <a:schemeClr val="tx1"/>
            </a:solidFill>
          </a:endParaRPr>
        </a:p>
      </dsp:txBody>
      <dsp:txXfrm>
        <a:off x="53627" y="1349773"/>
        <a:ext cx="7957642" cy="991295"/>
      </dsp:txXfrm>
    </dsp:sp>
    <dsp:sp modelId="{8958F0DE-B3E9-4FC5-9E97-63ED6D38FCE1}">
      <dsp:nvSpPr>
        <dsp:cNvPr id="0" name=""/>
        <dsp:cNvSpPr/>
      </dsp:nvSpPr>
      <dsp:spPr>
        <a:xfrm>
          <a:off x="0" y="2448272"/>
          <a:ext cx="8064896" cy="1098555"/>
        </a:xfrm>
        <a:prstGeom prst="roundRect">
          <a:avLst/>
        </a:prstGeom>
        <a:solidFill>
          <a:schemeClr val="accent6">
            <a:shade val="80000"/>
            <a:hueOff val="-190846"/>
            <a:satOff val="8505"/>
            <a:lumOff val="118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Müzik kursları (bağlama, keman, gitar, </a:t>
          </a:r>
          <a:r>
            <a:rPr lang="tr-TR" sz="2400" kern="1200" dirty="0" err="1" smtClean="0">
              <a:solidFill>
                <a:schemeClr val="tx1"/>
              </a:solidFill>
            </a:rPr>
            <a:t>ud</a:t>
          </a:r>
          <a:r>
            <a:rPr lang="tr-TR" sz="2400" kern="1200" dirty="0" smtClean="0">
              <a:solidFill>
                <a:schemeClr val="tx1"/>
              </a:solidFill>
            </a:rPr>
            <a:t> vb.)</a:t>
          </a:r>
          <a:endParaRPr lang="tr-TR" sz="2400" kern="1200" dirty="0">
            <a:solidFill>
              <a:schemeClr val="tx1"/>
            </a:solidFill>
          </a:endParaRPr>
        </a:p>
      </dsp:txBody>
      <dsp:txXfrm>
        <a:off x="53627" y="2501899"/>
        <a:ext cx="7957642" cy="991301"/>
      </dsp:txXfrm>
    </dsp:sp>
    <dsp:sp modelId="{CFEB0D77-43CE-47B8-9CFA-141AD4D459D8}">
      <dsp:nvSpPr>
        <dsp:cNvPr id="0" name=""/>
        <dsp:cNvSpPr/>
      </dsp:nvSpPr>
      <dsp:spPr>
        <a:xfrm>
          <a:off x="0" y="3600398"/>
          <a:ext cx="8064896" cy="925022"/>
        </a:xfrm>
        <a:prstGeom prst="roundRect">
          <a:avLst/>
        </a:prstGeom>
        <a:solidFill>
          <a:schemeClr val="accent6">
            <a:shade val="80000"/>
            <a:hueOff val="-286269"/>
            <a:satOff val="12757"/>
            <a:lumOff val="1783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Güzel Sanatlar Kursları (Ebru, heykel, kısa film </a:t>
          </a:r>
          <a:r>
            <a:rPr lang="tr-TR" sz="2400" kern="1200" dirty="0" err="1" smtClean="0">
              <a:solidFill>
                <a:schemeClr val="tx1"/>
              </a:solidFill>
            </a:rPr>
            <a:t>vb</a:t>
          </a:r>
          <a:r>
            <a:rPr lang="tr-TR" sz="2400" kern="1200" dirty="0" smtClean="0">
              <a:solidFill>
                <a:schemeClr val="tx1"/>
              </a:solidFill>
            </a:rPr>
            <a:t>)</a:t>
          </a:r>
          <a:endParaRPr lang="tr-TR" sz="2400" kern="1200" dirty="0">
            <a:solidFill>
              <a:schemeClr val="tx1"/>
            </a:solidFill>
          </a:endParaRPr>
        </a:p>
      </dsp:txBody>
      <dsp:txXfrm>
        <a:off x="45156" y="3645554"/>
        <a:ext cx="7974584" cy="834710"/>
      </dsp:txXfrm>
    </dsp:sp>
    <dsp:sp modelId="{514B90A6-D38D-4847-932B-D87658CFF479}">
      <dsp:nvSpPr>
        <dsp:cNvPr id="0" name=""/>
        <dsp:cNvSpPr/>
      </dsp:nvSpPr>
      <dsp:spPr>
        <a:xfrm>
          <a:off x="0" y="4608512"/>
          <a:ext cx="8064896" cy="979387"/>
        </a:xfrm>
        <a:prstGeom prst="roundRect">
          <a:avLst/>
        </a:prstGeom>
        <a:solidFill>
          <a:schemeClr val="accent6">
            <a:shade val="80000"/>
            <a:hueOff val="-381692"/>
            <a:satOff val="17009"/>
            <a:lumOff val="237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Sahne sanatları kursları (tiyatro, halk oyunları, modern dans)</a:t>
          </a:r>
          <a:endParaRPr lang="tr-TR" sz="2400" kern="1200" dirty="0">
            <a:solidFill>
              <a:schemeClr val="tx1"/>
            </a:solidFill>
          </a:endParaRPr>
        </a:p>
      </dsp:txBody>
      <dsp:txXfrm>
        <a:off x="47810" y="4656322"/>
        <a:ext cx="7969276" cy="883767"/>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EC4087-B7C7-40FD-9E65-200F07325F5A}">
      <dsp:nvSpPr>
        <dsp:cNvPr id="0" name=""/>
        <dsp:cNvSpPr/>
      </dsp:nvSpPr>
      <dsp:spPr>
        <a:xfrm>
          <a:off x="0" y="5848"/>
          <a:ext cx="7056784" cy="786240"/>
        </a:xfrm>
        <a:prstGeom prst="roundRect">
          <a:avLst/>
        </a:prstGeom>
        <a:no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tr-TR" sz="3200" b="1" kern="1200" dirty="0" smtClean="0">
              <a:solidFill>
                <a:schemeClr val="bg1"/>
              </a:solidFill>
            </a:rPr>
            <a:t>SON BAŞVURU TARİHİ</a:t>
          </a:r>
          <a:endParaRPr lang="tr-TR" sz="3200" b="1" kern="1200" dirty="0">
            <a:solidFill>
              <a:schemeClr val="bg1"/>
            </a:solidFill>
          </a:endParaRPr>
        </a:p>
      </dsp:txBody>
      <dsp:txXfrm>
        <a:off x="38381" y="44229"/>
        <a:ext cx="6980022" cy="709478"/>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B5AA2-D0F2-44FB-8A4B-8DB130A17BC8}">
      <dsp:nvSpPr>
        <dsp:cNvPr id="0" name=""/>
        <dsp:cNvSpPr/>
      </dsp:nvSpPr>
      <dsp:spPr>
        <a:xfrm>
          <a:off x="0" y="1758"/>
          <a:ext cx="5651226" cy="1798441"/>
        </a:xfrm>
        <a:prstGeom prst="roundRect">
          <a:avLst/>
        </a:prstGeom>
        <a:solidFill>
          <a:schemeClr val="accent6">
            <a:lumMod val="75000"/>
          </a:schemeClr>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tr-TR" sz="6000" kern="1200" dirty="0" smtClean="0">
              <a:solidFill>
                <a:schemeClr val="bg1"/>
              </a:solidFill>
            </a:rPr>
            <a:t>03 MAYIS 2013, SAAT 17:00</a:t>
          </a:r>
          <a:endParaRPr lang="tr-TR" sz="8000" b="1" kern="1200" dirty="0">
            <a:solidFill>
              <a:schemeClr val="bg1"/>
            </a:solidFill>
            <a:effectLst>
              <a:outerShdw blurRad="38100" dist="38100" dir="2700000" algn="tl">
                <a:srgbClr val="000000">
                  <a:alpha val="43137"/>
                </a:srgbClr>
              </a:outerShdw>
            </a:effectLst>
          </a:endParaRPr>
        </a:p>
      </dsp:txBody>
      <dsp:txXfrm>
        <a:off x="87793" y="89551"/>
        <a:ext cx="5475640" cy="1622855"/>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EC4087-B7C7-40FD-9E65-200F07325F5A}">
      <dsp:nvSpPr>
        <dsp:cNvPr id="0" name=""/>
        <dsp:cNvSpPr/>
      </dsp:nvSpPr>
      <dsp:spPr>
        <a:xfrm>
          <a:off x="0" y="5848"/>
          <a:ext cx="7056784" cy="786240"/>
        </a:xfrm>
        <a:prstGeom prst="roundRect">
          <a:avLst/>
        </a:prstGeom>
        <a:no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endParaRPr lang="tr-TR" sz="3200" b="1" kern="1200" dirty="0" smtClean="0">
            <a:solidFill>
              <a:schemeClr val="bg1"/>
            </a:solidFill>
          </a:endParaRPr>
        </a:p>
      </dsp:txBody>
      <dsp:txXfrm>
        <a:off x="38381" y="44229"/>
        <a:ext cx="6980022" cy="709478"/>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EC4087-B7C7-40FD-9E65-200F07325F5A}">
      <dsp:nvSpPr>
        <dsp:cNvPr id="0" name=""/>
        <dsp:cNvSpPr/>
      </dsp:nvSpPr>
      <dsp:spPr>
        <a:xfrm>
          <a:off x="0" y="5848"/>
          <a:ext cx="7056784" cy="786240"/>
        </a:xfrm>
        <a:prstGeom prst="roundRect">
          <a:avLst/>
        </a:prstGeom>
        <a:no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tr-TR" sz="3200" b="1" kern="1200" dirty="0" smtClean="0">
              <a:solidFill>
                <a:schemeClr val="bg1"/>
              </a:solidFill>
            </a:rPr>
            <a:t> SONUÇLARIN AÇIKLANMA TARİHİ</a:t>
          </a:r>
          <a:endParaRPr lang="tr-TR" sz="3200" b="1" kern="1200" dirty="0">
            <a:solidFill>
              <a:schemeClr val="bg1"/>
            </a:solidFill>
          </a:endParaRPr>
        </a:p>
      </dsp:txBody>
      <dsp:txXfrm>
        <a:off x="38381" y="44229"/>
        <a:ext cx="6980022" cy="7094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4B3111-0903-4ABE-A20D-3E8ED199DB7E}">
      <dsp:nvSpPr>
        <dsp:cNvPr id="0" name=""/>
        <dsp:cNvSpPr/>
      </dsp:nvSpPr>
      <dsp:spPr>
        <a:xfrm>
          <a:off x="0" y="0"/>
          <a:ext cx="6984776" cy="575501"/>
        </a:xfrm>
        <a:prstGeom prst="roundRect">
          <a:avLst/>
        </a:prstGeom>
        <a:no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tr-TR" sz="3200" b="1" kern="1200" dirty="0" smtClean="0">
              <a:solidFill>
                <a:schemeClr val="bg1"/>
              </a:solidFill>
            </a:rPr>
            <a:t>KİMLER BAŞVURABİLİR ?</a:t>
          </a:r>
          <a:endParaRPr lang="tr-TR" sz="3200" b="1" kern="1200" dirty="0">
            <a:solidFill>
              <a:schemeClr val="bg1"/>
            </a:solidFill>
          </a:endParaRPr>
        </a:p>
      </dsp:txBody>
      <dsp:txXfrm>
        <a:off x="28094" y="28094"/>
        <a:ext cx="6928588" cy="51931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EC4087-B7C7-40FD-9E65-200F07325F5A}">
      <dsp:nvSpPr>
        <dsp:cNvPr id="0" name=""/>
        <dsp:cNvSpPr/>
      </dsp:nvSpPr>
      <dsp:spPr>
        <a:xfrm>
          <a:off x="0" y="67"/>
          <a:ext cx="7056784" cy="503739"/>
        </a:xfrm>
        <a:prstGeom prst="roundRect">
          <a:avLst/>
        </a:prstGeom>
        <a:solidFill>
          <a:schemeClr val="accent6">
            <a:lumMod val="75000"/>
          </a:schemeClr>
        </a:soli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tr-TR" sz="3200" b="1" kern="1200" dirty="0" smtClean="0">
              <a:solidFill>
                <a:schemeClr val="bg1"/>
              </a:solidFill>
            </a:rPr>
            <a:t>PROJE BAŞI DESTEK MİKTARI</a:t>
          </a:r>
          <a:endParaRPr lang="tr-TR" sz="3200" b="1" kern="1200" dirty="0">
            <a:solidFill>
              <a:schemeClr val="bg1"/>
            </a:solidFill>
          </a:endParaRPr>
        </a:p>
      </dsp:txBody>
      <dsp:txXfrm>
        <a:off x="24591" y="24658"/>
        <a:ext cx="7007602" cy="45455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EB5AA2-D0F2-44FB-8A4B-8DB130A17BC8}">
      <dsp:nvSpPr>
        <dsp:cNvPr id="0" name=""/>
        <dsp:cNvSpPr/>
      </dsp:nvSpPr>
      <dsp:spPr>
        <a:xfrm>
          <a:off x="0" y="0"/>
          <a:ext cx="5690830" cy="1438753"/>
        </a:xfrm>
        <a:prstGeom prst="roundRect">
          <a:avLst/>
        </a:prstGeom>
        <a:solidFill>
          <a:schemeClr val="accent6">
            <a:lumMod val="75000"/>
          </a:schemeClr>
        </a:soli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91440" tIns="91440" rIns="91440" bIns="91440" numCol="1" spcCol="1270" anchor="ctr" anchorCtr="0">
          <a:noAutofit/>
        </a:bodyPr>
        <a:lstStyle/>
        <a:p>
          <a:pPr lvl="0" algn="ctr" defTabSz="1422400" rtl="0">
            <a:lnSpc>
              <a:spcPct val="90000"/>
            </a:lnSpc>
            <a:spcBef>
              <a:spcPct val="0"/>
            </a:spcBef>
            <a:spcAft>
              <a:spcPct val="35000"/>
            </a:spcAft>
          </a:pPr>
          <a:r>
            <a:rPr lang="tr-TR" sz="2400" kern="1200" dirty="0" smtClean="0"/>
            <a:t>PROJE BAŞINA </a:t>
          </a:r>
          <a:r>
            <a:rPr lang="tr-TR" sz="2400" b="1" kern="1200" dirty="0" smtClean="0"/>
            <a:t>ASGARİ</a:t>
          </a:r>
          <a:r>
            <a:rPr lang="tr-TR" sz="2400" kern="1200" dirty="0" smtClean="0"/>
            <a:t> DESTEK MİKTARI:</a:t>
          </a:r>
        </a:p>
        <a:p>
          <a:pPr lvl="0" algn="ctr" defTabSz="1422400" rtl="0">
            <a:lnSpc>
              <a:spcPct val="90000"/>
            </a:lnSpc>
            <a:spcBef>
              <a:spcPct val="0"/>
            </a:spcBef>
            <a:spcAft>
              <a:spcPct val="35000"/>
            </a:spcAft>
          </a:pPr>
          <a:r>
            <a:rPr lang="tr-TR" sz="3200" b="1" kern="1200" dirty="0" smtClean="0">
              <a:solidFill>
                <a:schemeClr val="bg1"/>
              </a:solidFill>
              <a:effectLst>
                <a:outerShdw blurRad="38100" dist="38100" dir="2700000" algn="tl">
                  <a:srgbClr val="000000">
                    <a:alpha val="43137"/>
                  </a:srgbClr>
                </a:outerShdw>
              </a:effectLst>
            </a:rPr>
            <a:t>60.000 TL</a:t>
          </a:r>
          <a:endParaRPr lang="tr-TR" sz="3200" b="1" kern="1200" dirty="0">
            <a:solidFill>
              <a:schemeClr val="bg1"/>
            </a:solidFill>
            <a:effectLst>
              <a:outerShdw blurRad="38100" dist="38100" dir="2700000" algn="tl">
                <a:srgbClr val="000000">
                  <a:alpha val="43137"/>
                </a:srgbClr>
              </a:outerShdw>
            </a:effectLst>
          </a:endParaRPr>
        </a:p>
      </dsp:txBody>
      <dsp:txXfrm>
        <a:off x="70234" y="70234"/>
        <a:ext cx="5550362" cy="129828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EC4087-B7C7-40FD-9E65-200F07325F5A}">
      <dsp:nvSpPr>
        <dsp:cNvPr id="0" name=""/>
        <dsp:cNvSpPr/>
      </dsp:nvSpPr>
      <dsp:spPr>
        <a:xfrm>
          <a:off x="0" y="0"/>
          <a:ext cx="7344816" cy="692265"/>
        </a:xfrm>
        <a:prstGeom prst="roundRect">
          <a:avLst/>
        </a:prstGeom>
        <a:no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tr-TR" sz="3200" b="1" kern="1200" dirty="0" smtClean="0">
              <a:solidFill>
                <a:schemeClr val="bg1"/>
              </a:solidFill>
            </a:rPr>
            <a:t>BAŞVURU YAPILABİLECEK PROJE SAYISI</a:t>
          </a:r>
          <a:endParaRPr lang="tr-TR" sz="3200" b="1" kern="1200" dirty="0">
            <a:solidFill>
              <a:schemeClr val="bg1"/>
            </a:solidFill>
          </a:endParaRPr>
        </a:p>
      </dsp:txBody>
      <dsp:txXfrm>
        <a:off x="33794" y="33794"/>
        <a:ext cx="7277228" cy="62467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275BDB-FA38-4A6E-849B-8CA204F8E66A}">
      <dsp:nvSpPr>
        <dsp:cNvPr id="0" name=""/>
        <dsp:cNvSpPr/>
      </dsp:nvSpPr>
      <dsp:spPr>
        <a:xfrm>
          <a:off x="0" y="1528"/>
          <a:ext cx="5184576" cy="1017175"/>
        </a:xfrm>
        <a:prstGeom prst="roundRect">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İstihdam edilebilirliğin artırılması</a:t>
          </a:r>
          <a:endParaRPr lang="tr-TR" sz="2400" kern="1200" dirty="0">
            <a:solidFill>
              <a:schemeClr val="tx1"/>
            </a:solidFill>
          </a:endParaRPr>
        </a:p>
      </dsp:txBody>
      <dsp:txXfrm>
        <a:off x="49654" y="51182"/>
        <a:ext cx="5085268" cy="917867"/>
      </dsp:txXfrm>
    </dsp:sp>
    <dsp:sp modelId="{2C65EF05-F942-40E5-912E-7070F012A497}">
      <dsp:nvSpPr>
        <dsp:cNvPr id="0" name=""/>
        <dsp:cNvSpPr/>
      </dsp:nvSpPr>
      <dsp:spPr>
        <a:xfrm>
          <a:off x="0" y="1023969"/>
          <a:ext cx="5184576" cy="1105102"/>
        </a:xfrm>
        <a:prstGeom prst="roundRect">
          <a:avLst/>
        </a:prstGeom>
        <a:solidFill>
          <a:schemeClr val="accent6">
            <a:shade val="80000"/>
            <a:hueOff val="-95423"/>
            <a:satOff val="4252"/>
            <a:lumOff val="59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İldeki ve bölgedeki ihtiyaçlara uygun alanlarda nitelikli işgücünün geliştirilmesi</a:t>
          </a:r>
          <a:endParaRPr lang="tr-TR" sz="2400" kern="1200" dirty="0">
            <a:solidFill>
              <a:schemeClr val="tx1"/>
            </a:solidFill>
          </a:endParaRPr>
        </a:p>
      </dsp:txBody>
      <dsp:txXfrm>
        <a:off x="53947" y="1077916"/>
        <a:ext cx="5076682" cy="997208"/>
      </dsp:txXfrm>
    </dsp:sp>
    <dsp:sp modelId="{397C5AB5-F393-43B3-8086-D2719E3D0A89}">
      <dsp:nvSpPr>
        <dsp:cNvPr id="0" name=""/>
        <dsp:cNvSpPr/>
      </dsp:nvSpPr>
      <dsp:spPr>
        <a:xfrm>
          <a:off x="0" y="2170082"/>
          <a:ext cx="5184576" cy="1013294"/>
        </a:xfrm>
        <a:prstGeom prst="roundRect">
          <a:avLst/>
        </a:prstGeom>
        <a:solidFill>
          <a:schemeClr val="accent6">
            <a:shade val="80000"/>
            <a:hueOff val="-190846"/>
            <a:satOff val="8505"/>
            <a:lumOff val="118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Mesleki bilgi ve birikimin geliştirilmesi</a:t>
          </a:r>
          <a:endParaRPr lang="tr-TR" sz="2400" kern="1200" dirty="0">
            <a:solidFill>
              <a:schemeClr val="tx1"/>
            </a:solidFill>
          </a:endParaRPr>
        </a:p>
      </dsp:txBody>
      <dsp:txXfrm>
        <a:off x="49465" y="2219547"/>
        <a:ext cx="5085646" cy="914364"/>
      </dsp:txXfrm>
    </dsp:sp>
    <dsp:sp modelId="{0F9436FE-3644-42D6-B464-3CADF87A8A2D}">
      <dsp:nvSpPr>
        <dsp:cNvPr id="0" name=""/>
        <dsp:cNvSpPr/>
      </dsp:nvSpPr>
      <dsp:spPr>
        <a:xfrm>
          <a:off x="0" y="3152898"/>
          <a:ext cx="5184576" cy="1075949"/>
        </a:xfrm>
        <a:prstGeom prst="roundRect">
          <a:avLst/>
        </a:prstGeom>
        <a:solidFill>
          <a:schemeClr val="accent6">
            <a:shade val="80000"/>
            <a:hueOff val="-286269"/>
            <a:satOff val="12757"/>
            <a:lumOff val="1783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Toplumun dezavantajlı kesimlerinin istihdama erişiminin kolaylaştırılması</a:t>
          </a:r>
          <a:endParaRPr lang="tr-TR" sz="2400" kern="1200" dirty="0">
            <a:solidFill>
              <a:schemeClr val="tx1"/>
            </a:solidFill>
          </a:endParaRPr>
        </a:p>
      </dsp:txBody>
      <dsp:txXfrm>
        <a:off x="52524" y="3205422"/>
        <a:ext cx="5079528" cy="970901"/>
      </dsp:txXfrm>
    </dsp:sp>
    <dsp:sp modelId="{4DEFF129-6E1A-4BBC-90E3-4964F9151BF4}">
      <dsp:nvSpPr>
        <dsp:cNvPr id="0" name=""/>
        <dsp:cNvSpPr/>
      </dsp:nvSpPr>
      <dsp:spPr>
        <a:xfrm>
          <a:off x="0" y="4235368"/>
          <a:ext cx="5184576" cy="1380981"/>
        </a:xfrm>
        <a:prstGeom prst="roundRect">
          <a:avLst/>
        </a:prstGeom>
        <a:solidFill>
          <a:schemeClr val="accent6">
            <a:shade val="80000"/>
            <a:hueOff val="-381692"/>
            <a:satOff val="17009"/>
            <a:lumOff val="237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smtClean="0">
              <a:solidFill>
                <a:schemeClr val="tx1"/>
              </a:solidFill>
            </a:rPr>
            <a:t>Bölgenin ihtiyaç duyduğu sektörlerde, özellikle Ticaret, Turizm, Tarım, Ulaştırma ve Sanayi sektörlerinde kalifiye eleman ihtiyacının karşılanması</a:t>
          </a:r>
          <a:endParaRPr lang="tr-TR" sz="2400" kern="1200" dirty="0">
            <a:solidFill>
              <a:schemeClr val="tx1"/>
            </a:solidFill>
          </a:endParaRPr>
        </a:p>
      </dsp:txBody>
      <dsp:txXfrm>
        <a:off x="67414" y="4302782"/>
        <a:ext cx="5049748" cy="1246153"/>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9A01A5-ACE3-4496-95B0-8280BD66D9B5}">
      <dsp:nvSpPr>
        <dsp:cNvPr id="0" name=""/>
        <dsp:cNvSpPr/>
      </dsp:nvSpPr>
      <dsp:spPr>
        <a:xfrm>
          <a:off x="0" y="0"/>
          <a:ext cx="4752528" cy="1145086"/>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b="0" kern="1200" smtClean="0">
              <a:solidFill>
                <a:schemeClr val="tx1"/>
              </a:solidFill>
            </a:rPr>
            <a:t>Yoksulluğun azaltılması</a:t>
          </a:r>
          <a:endParaRPr lang="tr-TR" sz="2400" b="0" kern="1200" dirty="0">
            <a:solidFill>
              <a:schemeClr val="tx1"/>
            </a:solidFill>
          </a:endParaRPr>
        </a:p>
      </dsp:txBody>
      <dsp:txXfrm>
        <a:off x="55898" y="55898"/>
        <a:ext cx="4640732" cy="1033290"/>
      </dsp:txXfrm>
    </dsp:sp>
    <dsp:sp modelId="{23ACC8D5-DFCB-4795-8D47-A31088465F54}">
      <dsp:nvSpPr>
        <dsp:cNvPr id="0" name=""/>
        <dsp:cNvSpPr/>
      </dsp:nvSpPr>
      <dsp:spPr>
        <a:xfrm>
          <a:off x="0" y="1290400"/>
          <a:ext cx="4752528" cy="1312313"/>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tr-TR" sz="2400" b="0" kern="1200" dirty="0" smtClean="0">
              <a:solidFill>
                <a:schemeClr val="tx1"/>
              </a:solidFill>
            </a:rPr>
            <a:t>Sosyal yardım alanlara kendi geçimini temin edecek duruma getirilmesine destek olunması</a:t>
          </a:r>
          <a:endParaRPr lang="tr-TR" sz="2400" b="0" kern="1200" dirty="0">
            <a:solidFill>
              <a:schemeClr val="tx1"/>
            </a:solidFill>
          </a:endParaRPr>
        </a:p>
      </dsp:txBody>
      <dsp:txXfrm>
        <a:off x="64062" y="1354462"/>
        <a:ext cx="4624404" cy="1184189"/>
      </dsp:txXfrm>
    </dsp:sp>
    <dsp:sp modelId="{27ED7C3F-0FBB-44F9-99A2-E0A01EEFDA11}">
      <dsp:nvSpPr>
        <dsp:cNvPr id="0" name=""/>
        <dsp:cNvSpPr/>
      </dsp:nvSpPr>
      <dsp:spPr>
        <a:xfrm>
          <a:off x="0" y="2714026"/>
          <a:ext cx="4752528" cy="1886016"/>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rtl="0">
            <a:lnSpc>
              <a:spcPct val="90000"/>
            </a:lnSpc>
            <a:spcBef>
              <a:spcPct val="0"/>
            </a:spcBef>
            <a:spcAft>
              <a:spcPct val="35000"/>
            </a:spcAft>
          </a:pPr>
          <a:r>
            <a:rPr lang="tr-TR" sz="2400" b="0" kern="1200" dirty="0" smtClean="0">
              <a:solidFill>
                <a:schemeClr val="tx1"/>
              </a:solidFill>
            </a:rPr>
            <a:t>Yaşlı, özürlü, kadın ve çocuklar gibi toplumun dezavantajlı kesimlerinin yaşam standartlarının yükseltilmesi ve bu kişilere götürülen hizmetlerin kalitesinin artırılması</a:t>
          </a:r>
          <a:endParaRPr lang="tr-TR" sz="2400" b="0" kern="1200" dirty="0">
            <a:solidFill>
              <a:schemeClr val="tx1"/>
            </a:solidFill>
          </a:endParaRPr>
        </a:p>
      </dsp:txBody>
      <dsp:txXfrm>
        <a:off x="92068" y="2806094"/>
        <a:ext cx="4568392" cy="170188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598B63-6BFB-4C13-8F3D-171D2C141F0D}">
      <dsp:nvSpPr>
        <dsp:cNvPr id="0" name=""/>
        <dsp:cNvSpPr/>
      </dsp:nvSpPr>
      <dsp:spPr>
        <a:xfrm>
          <a:off x="0" y="707"/>
          <a:ext cx="5162679" cy="1216028"/>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tr-TR" sz="2200" kern="1200" dirty="0" smtClean="0">
              <a:solidFill>
                <a:schemeClr val="tx1"/>
              </a:solidFill>
            </a:rPr>
            <a:t>Toplumun ihtiyaç duyduğu kültürel, sanatsal ve sportif faaliyetlerin geliştirilmesi</a:t>
          </a:r>
          <a:endParaRPr lang="tr-TR" sz="2200" kern="1200" dirty="0">
            <a:solidFill>
              <a:schemeClr val="tx1"/>
            </a:solidFill>
          </a:endParaRPr>
        </a:p>
      </dsp:txBody>
      <dsp:txXfrm>
        <a:off x="59362" y="60069"/>
        <a:ext cx="5043955" cy="1097304"/>
      </dsp:txXfrm>
    </dsp:sp>
    <dsp:sp modelId="{AC9D5F05-EFE5-4370-B552-AD1B4A1DBDC5}">
      <dsp:nvSpPr>
        <dsp:cNvPr id="0" name=""/>
        <dsp:cNvSpPr/>
      </dsp:nvSpPr>
      <dsp:spPr>
        <a:xfrm>
          <a:off x="0" y="1227971"/>
          <a:ext cx="5162679" cy="1216028"/>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tr-TR" sz="2200" kern="1200" dirty="0" smtClean="0">
              <a:solidFill>
                <a:schemeClr val="tx1"/>
              </a:solidFill>
            </a:rPr>
            <a:t>Özellikle çocukların ve gençlerin kültürel, sanatsal ve sportif faaliyetlere yönlendirilmesine destek olunması</a:t>
          </a:r>
          <a:endParaRPr lang="tr-TR" sz="2200" kern="1200" dirty="0">
            <a:solidFill>
              <a:schemeClr val="tx1"/>
            </a:solidFill>
          </a:endParaRPr>
        </a:p>
      </dsp:txBody>
      <dsp:txXfrm>
        <a:off x="59362" y="1287333"/>
        <a:ext cx="5043955" cy="1097304"/>
      </dsp:txXfrm>
    </dsp:sp>
    <dsp:sp modelId="{4A1C7C3C-0A0E-4CB6-B4D1-3A3A055E680F}">
      <dsp:nvSpPr>
        <dsp:cNvPr id="0" name=""/>
        <dsp:cNvSpPr/>
      </dsp:nvSpPr>
      <dsp:spPr>
        <a:xfrm>
          <a:off x="0" y="2455235"/>
          <a:ext cx="5162679" cy="1216465"/>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tr-TR" sz="2200" kern="1200" dirty="0" smtClean="0">
              <a:solidFill>
                <a:schemeClr val="tx1"/>
              </a:solidFill>
            </a:rPr>
            <a:t>Çocukların ve gençlerin yeteneklerini açığa çıkarmalarına, kendilerine ve topluma yararlı alışkanlıklar edinmelerine yardımcı olmak</a:t>
          </a:r>
          <a:endParaRPr lang="tr-TR" sz="2200" kern="1200" dirty="0">
            <a:solidFill>
              <a:schemeClr val="tx1"/>
            </a:solidFill>
          </a:endParaRPr>
        </a:p>
      </dsp:txBody>
      <dsp:txXfrm>
        <a:off x="59383" y="2514618"/>
        <a:ext cx="5043913" cy="1097699"/>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522E043-21EB-41DB-9F03-00B2894D4E2C}" type="datetimeFigureOut">
              <a:rPr lang="tr-TR" smtClean="0"/>
              <a:t>02.04.2013</a:t>
            </a:fld>
            <a:endParaRPr lang="tr-TR"/>
          </a:p>
        </p:txBody>
      </p:sp>
      <p:sp>
        <p:nvSpPr>
          <p:cNvPr id="4" name="Altbilgi Yer Tutucusu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5" name="Slayt Numarası Yer Tutucus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F246AD-7BA6-4B9E-9FE3-2B2422F2297D}" type="slidenum">
              <a:rPr lang="tr-TR" smtClean="0"/>
              <a:t>‹#›</a:t>
            </a:fld>
            <a:endParaRPr lang="tr-TR"/>
          </a:p>
        </p:txBody>
      </p:sp>
    </p:spTree>
    <p:extLst>
      <p:ext uri="{BB962C8B-B14F-4D97-AF65-F5344CB8AC3E}">
        <p14:creationId xmlns:p14="http://schemas.microsoft.com/office/powerpoint/2010/main" val="11173368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C909B9-DB96-49EB-A22D-54084BC85BE2}" type="datetimeFigureOut">
              <a:rPr lang="tr-TR" smtClean="0"/>
              <a:t>02.04.2013</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7B1781-86B9-43AC-A150-F238E7B39707}" type="slidenum">
              <a:rPr lang="tr-TR" smtClean="0"/>
              <a:t>‹#›</a:t>
            </a:fld>
            <a:endParaRPr lang="tr-TR"/>
          </a:p>
        </p:txBody>
      </p:sp>
    </p:spTree>
    <p:extLst>
      <p:ext uri="{BB962C8B-B14F-4D97-AF65-F5344CB8AC3E}">
        <p14:creationId xmlns:p14="http://schemas.microsoft.com/office/powerpoint/2010/main" val="3034633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127B1781-86B9-43AC-A150-F238E7B39707}" type="slidenum">
              <a:rPr lang="tr-TR" smtClean="0"/>
              <a:t>10</a:t>
            </a:fld>
            <a:endParaRPr lang="tr-TR"/>
          </a:p>
        </p:txBody>
      </p:sp>
    </p:spTree>
    <p:extLst>
      <p:ext uri="{BB962C8B-B14F-4D97-AF65-F5344CB8AC3E}">
        <p14:creationId xmlns:p14="http://schemas.microsoft.com/office/powerpoint/2010/main" val="2886401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aşlık Slaydı">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AndObj">
  <p:cSld name="Başlık, Metin ve İçerik">
    <p:spTree>
      <p:nvGrpSpPr>
        <p:cNvPr id="1" name=""/>
        <p:cNvGrpSpPr/>
        <p:nvPr/>
      </p:nvGrpSpPr>
      <p:grpSpPr>
        <a:xfrm>
          <a:off x="0" y="0"/>
          <a:ext cx="0" cy="0"/>
          <a:chOff x="0" y="0"/>
          <a:chExt cx="0" cy="0"/>
        </a:xfrm>
      </p:grpSpPr>
      <p:sp>
        <p:nvSpPr>
          <p:cNvPr id="2" name="1 Başlık"/>
          <p:cNvSpPr>
            <a:spLocks noGrp="1"/>
          </p:cNvSpPr>
          <p:nvPr>
            <p:ph type="title"/>
          </p:nvPr>
        </p:nvSpPr>
        <p:spPr>
          <a:xfrm>
            <a:off x="574675" y="304800"/>
            <a:ext cx="8001000" cy="1216025"/>
          </a:xfrm>
          <a:prstGeom prst="rect">
            <a:avLst/>
          </a:prstGeom>
        </p:spPr>
        <p:txBody>
          <a:bodyPr/>
          <a:lstStyle/>
          <a:p>
            <a:r>
              <a:rPr lang="tr-TR" smtClean="0"/>
              <a:t>Asıl başlık stili için tıklatın</a:t>
            </a:r>
            <a:endParaRPr lang="tr-TR"/>
          </a:p>
        </p:txBody>
      </p:sp>
      <p:sp>
        <p:nvSpPr>
          <p:cNvPr id="3" name="2 Metin Yer Tutucusu"/>
          <p:cNvSpPr>
            <a:spLocks noGrp="1"/>
          </p:cNvSpPr>
          <p:nvPr>
            <p:ph type="body" sz="half" idx="1"/>
          </p:nvPr>
        </p:nvSpPr>
        <p:spPr>
          <a:xfrm>
            <a:off x="566738" y="1752600"/>
            <a:ext cx="3924300" cy="4267200"/>
          </a:xfrm>
          <a:prstGeom prst="rect">
            <a:avLst/>
          </a:prstGeo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3438" y="1752600"/>
            <a:ext cx="3924300" cy="4267200"/>
          </a:xfrm>
          <a:prstGeom prst="rect">
            <a:avLst/>
          </a:prstGeo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3 Veri Yer Tutucusu"/>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tr-TR"/>
          </a:p>
        </p:txBody>
      </p:sp>
      <p:sp>
        <p:nvSpPr>
          <p:cNvPr id="6" name="4 Altbilgi Yer Tutucusu"/>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tr-TR"/>
          </a:p>
        </p:txBody>
      </p:sp>
      <p:sp>
        <p:nvSpPr>
          <p:cNvPr id="7" name="5 Slayt Numarası Yer Tutucusu"/>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E207CE5-FB52-4230-B6C5-F0CF435AB183}" type="slidenum">
              <a:rPr lang="tr-TR"/>
              <a:pPr>
                <a:defRPr/>
              </a:pPr>
              <a:t>‹#›</a:t>
            </a:fld>
            <a:endParaRPr lang="tr-TR"/>
          </a:p>
        </p:txBody>
      </p:sp>
    </p:spTree>
    <p:extLst>
      <p:ext uri="{BB962C8B-B14F-4D97-AF65-F5344CB8AC3E}">
        <p14:creationId xmlns:p14="http://schemas.microsoft.com/office/powerpoint/2010/main" val="27236830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6 Resim" descr="powerpoint sablonu.png"/>
          <p:cNvPicPr>
            <a:picLocks noChangeAspect="1"/>
          </p:cNvPicPr>
          <p:nvPr userDrawn="1"/>
        </p:nvPicPr>
        <p:blipFill>
          <a:blip r:embed="rId4"/>
          <a:stretch>
            <a:fillRect/>
          </a:stretch>
        </p:blipFill>
        <p:spPr>
          <a:xfrm>
            <a:off x="0" y="0"/>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 Id="rId9"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diagramLayout" Target="../diagrams/layout11.xml"/><Relationship Id="rId3" Type="http://schemas.openxmlformats.org/officeDocument/2006/relationships/diagramLayout" Target="../diagrams/layout10.xml"/><Relationship Id="rId7" Type="http://schemas.openxmlformats.org/officeDocument/2006/relationships/diagramData" Target="../diagrams/data11.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13.xml"/><Relationship Id="rId3" Type="http://schemas.openxmlformats.org/officeDocument/2006/relationships/diagramLayout" Target="../diagrams/layout12.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11" Type="http://schemas.microsoft.com/office/2007/relationships/diagramDrawing" Target="../diagrams/drawing16.xml"/><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18.xml"/><Relationship Id="rId3" Type="http://schemas.openxmlformats.org/officeDocument/2006/relationships/diagramLayout" Target="../diagrams/layout17.xml"/><Relationship Id="rId7" Type="http://schemas.openxmlformats.org/officeDocument/2006/relationships/diagramData" Target="../diagrams/data18.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11" Type="http://schemas.microsoft.com/office/2007/relationships/diagramDrawing" Target="../diagrams/drawing18.xml"/><Relationship Id="rId5" Type="http://schemas.openxmlformats.org/officeDocument/2006/relationships/diagramColors" Target="../diagrams/colors17.xml"/><Relationship Id="rId10" Type="http://schemas.openxmlformats.org/officeDocument/2006/relationships/diagramColors" Target="../diagrams/colors18.xml"/><Relationship Id="rId4" Type="http://schemas.openxmlformats.org/officeDocument/2006/relationships/diagramQuickStyle" Target="../diagrams/quickStyle17.xml"/><Relationship Id="rId9" Type="http://schemas.openxmlformats.org/officeDocument/2006/relationships/diagramQuickStyle" Target="../diagrams/quickStyle18.xml"/></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20.xml"/><Relationship Id="rId3" Type="http://schemas.openxmlformats.org/officeDocument/2006/relationships/diagramLayout" Target="../diagrams/layout19.xml"/><Relationship Id="rId7" Type="http://schemas.openxmlformats.org/officeDocument/2006/relationships/diagramData" Target="../diagrams/data20.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11" Type="http://schemas.microsoft.com/office/2007/relationships/diagramDrawing" Target="../diagrams/drawing20.xml"/><Relationship Id="rId5" Type="http://schemas.openxmlformats.org/officeDocument/2006/relationships/diagramColors" Target="../diagrams/colors19.xml"/><Relationship Id="rId10" Type="http://schemas.openxmlformats.org/officeDocument/2006/relationships/diagramColors" Target="../diagrams/colors20.xml"/><Relationship Id="rId4" Type="http://schemas.openxmlformats.org/officeDocument/2006/relationships/diagramQuickStyle" Target="../diagrams/quickStyle19.xml"/><Relationship Id="rId9" Type="http://schemas.openxmlformats.org/officeDocument/2006/relationships/diagramQuickStyle" Target="../diagrams/quickStyle20.xml"/></Relationships>
</file>

<file path=ppt/slides/_rels/slide27.xml.rels><?xml version="1.0" encoding="UTF-8" standalone="yes"?>
<Relationships xmlns="http://schemas.openxmlformats.org/package/2006/relationships"><Relationship Id="rId8" Type="http://schemas.openxmlformats.org/officeDocument/2006/relationships/diagramLayout" Target="../diagrams/layout22.xml"/><Relationship Id="rId3" Type="http://schemas.openxmlformats.org/officeDocument/2006/relationships/diagramLayout" Target="../diagrams/layout21.xml"/><Relationship Id="rId7" Type="http://schemas.openxmlformats.org/officeDocument/2006/relationships/diagramData" Target="../diagrams/data22.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11" Type="http://schemas.microsoft.com/office/2007/relationships/diagramDrawing" Target="../diagrams/drawing22.xml"/><Relationship Id="rId5" Type="http://schemas.openxmlformats.org/officeDocument/2006/relationships/diagramColors" Target="../diagrams/colors21.xml"/><Relationship Id="rId10" Type="http://schemas.openxmlformats.org/officeDocument/2006/relationships/diagramColors" Target="../diagrams/colors22.xml"/><Relationship Id="rId4" Type="http://schemas.openxmlformats.org/officeDocument/2006/relationships/diagramQuickStyle" Target="../diagrams/quickStyle21.xml"/><Relationship Id="rId9" Type="http://schemas.openxmlformats.org/officeDocument/2006/relationships/diagramQuickStyle" Target="../diagrams/quickStyl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diagramLayout" Target="../diagrams/layout24.xml"/><Relationship Id="rId3" Type="http://schemas.openxmlformats.org/officeDocument/2006/relationships/diagramLayout" Target="../diagrams/layout23.xml"/><Relationship Id="rId7" Type="http://schemas.openxmlformats.org/officeDocument/2006/relationships/diagramData" Target="../diagrams/data24.xml"/><Relationship Id="rId12" Type="http://schemas.openxmlformats.org/officeDocument/2006/relationships/image" Target="../media/image20.png"/><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11" Type="http://schemas.microsoft.com/office/2007/relationships/diagramDrawing" Target="../diagrams/drawing24.xml"/><Relationship Id="rId5" Type="http://schemas.openxmlformats.org/officeDocument/2006/relationships/diagramColors" Target="../diagrams/colors23.xml"/><Relationship Id="rId10" Type="http://schemas.openxmlformats.org/officeDocument/2006/relationships/diagramColors" Target="../diagrams/colors24.xml"/><Relationship Id="rId4" Type="http://schemas.openxmlformats.org/officeDocument/2006/relationships/diagramQuickStyle" Target="../diagrams/quickStyle23.xml"/><Relationship Id="rId9" Type="http://schemas.openxmlformats.org/officeDocument/2006/relationships/diagramQuickStyle" Target="../diagrams/quickStyle24.xml"/></Relationships>
</file>

<file path=ppt/slides/_rels/slide43.xml.rels><?xml version="1.0" encoding="UTF-8" standalone="yes"?>
<Relationships xmlns="http://schemas.openxmlformats.org/package/2006/relationships"><Relationship Id="rId8" Type="http://schemas.openxmlformats.org/officeDocument/2006/relationships/diagramLayout" Target="../diagrams/layout26.xml"/><Relationship Id="rId3" Type="http://schemas.openxmlformats.org/officeDocument/2006/relationships/diagramLayout" Target="../diagrams/layout25.xml"/><Relationship Id="rId7" Type="http://schemas.openxmlformats.org/officeDocument/2006/relationships/diagramData" Target="../diagrams/data26.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11" Type="http://schemas.microsoft.com/office/2007/relationships/diagramDrawing" Target="../diagrams/drawing26.xml"/><Relationship Id="rId5" Type="http://schemas.openxmlformats.org/officeDocument/2006/relationships/diagramColors" Target="../diagrams/colors25.xml"/><Relationship Id="rId10" Type="http://schemas.openxmlformats.org/officeDocument/2006/relationships/diagramColors" Target="../diagrams/colors26.xml"/><Relationship Id="rId4" Type="http://schemas.openxmlformats.org/officeDocument/2006/relationships/diagramQuickStyle" Target="../diagrams/quickStyle25.xml"/><Relationship Id="rId9" Type="http://schemas.openxmlformats.org/officeDocument/2006/relationships/diagramQuickStyle" Target="../diagrams/quickStyle26.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kdörtgen 2"/>
          <p:cNvSpPr/>
          <p:nvPr/>
        </p:nvSpPr>
        <p:spPr>
          <a:xfrm>
            <a:off x="4505188" y="120530"/>
            <a:ext cx="277640" cy="584775"/>
          </a:xfrm>
          <a:prstGeom prst="rect">
            <a:avLst/>
          </a:prstGeom>
        </p:spPr>
        <p:txBody>
          <a:bodyPr wrap="none">
            <a:spAutoFit/>
          </a:bodyPr>
          <a:lstStyle/>
          <a:p>
            <a:pPr algn="ctr"/>
            <a:r>
              <a:rPr lang="tr-TR" sz="3200" b="1" dirty="0" smtClean="0">
                <a:solidFill>
                  <a:schemeClr val="bg1"/>
                </a:solidFill>
              </a:rPr>
              <a:t> </a:t>
            </a:r>
            <a:endParaRPr lang="tr-TR" sz="3200" dirty="0">
              <a:solidFill>
                <a:schemeClr val="bg1"/>
              </a:solidFill>
            </a:endParaRPr>
          </a:p>
        </p:txBody>
      </p:sp>
      <p:pic>
        <p:nvPicPr>
          <p:cNvPr id="1026" name="Picture 2" descr="C:\Users\tugce.rodoplu\AppData\Local\Microsoft\Windows\Temporary Internet Files\Content.IE5\WCMPR3JB\50x70 Af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790984"/>
            <a:ext cx="8712968" cy="5870448"/>
          </a:xfrm>
          <a:prstGeom prst="rect">
            <a:avLst/>
          </a:prstGeom>
          <a:noFill/>
          <a:extLst>
            <a:ext uri="{909E8E84-426E-40DD-AFC4-6F175D3DCCD1}">
              <a14:hiddenFill xmlns:a14="http://schemas.microsoft.com/office/drawing/2010/main">
                <a:solidFill>
                  <a:srgbClr val="FFFFFF"/>
                </a:solidFill>
              </a14:hiddenFill>
            </a:ext>
          </a:extLst>
        </p:spPr>
      </p:pic>
      <p:sp>
        <p:nvSpPr>
          <p:cNvPr id="6" name="Dikdörtgen 5"/>
          <p:cNvSpPr/>
          <p:nvPr/>
        </p:nvSpPr>
        <p:spPr>
          <a:xfrm>
            <a:off x="1043608" y="105140"/>
            <a:ext cx="7272808" cy="584775"/>
          </a:xfrm>
          <a:prstGeom prst="rect">
            <a:avLst/>
          </a:prstGeom>
        </p:spPr>
        <p:txBody>
          <a:bodyPr wrap="square">
            <a:spAutoFit/>
          </a:bodyPr>
          <a:lstStyle/>
          <a:p>
            <a:pPr algn="ctr"/>
            <a:r>
              <a:rPr lang="tr-TR" sz="3200" b="1" dirty="0" smtClean="0">
                <a:solidFill>
                  <a:schemeClr val="bg1"/>
                </a:solidFill>
              </a:rPr>
              <a:t>T.C</a:t>
            </a:r>
            <a:r>
              <a:rPr lang="tr-TR" sz="3200" b="1" dirty="0">
                <a:solidFill>
                  <a:schemeClr val="bg1"/>
                </a:solidFill>
              </a:rPr>
              <a:t>. </a:t>
            </a:r>
            <a:r>
              <a:rPr lang="tr-TR" sz="3200" b="1" dirty="0" smtClean="0">
                <a:solidFill>
                  <a:schemeClr val="bg1"/>
                </a:solidFill>
              </a:rPr>
              <a:t>DOĞU </a:t>
            </a:r>
            <a:r>
              <a:rPr lang="tr-TR" sz="3200" b="1" dirty="0">
                <a:solidFill>
                  <a:schemeClr val="bg1"/>
                </a:solidFill>
              </a:rPr>
              <a:t>AKDENİZ KALKINMA </a:t>
            </a:r>
            <a:r>
              <a:rPr lang="tr-TR" sz="3200" b="1" dirty="0" smtClean="0">
                <a:solidFill>
                  <a:schemeClr val="bg1"/>
                </a:solidFill>
              </a:rPr>
              <a:t>AJANSI</a:t>
            </a:r>
            <a:endParaRPr lang="tr-TR" sz="3200" b="1" dirty="0">
              <a:solidFill>
                <a:schemeClr val="bg1"/>
              </a:solidFill>
            </a:endParaRPr>
          </a:p>
        </p:txBody>
      </p:sp>
    </p:spTree>
    <p:extLst>
      <p:ext uri="{BB962C8B-B14F-4D97-AF65-F5344CB8AC3E}">
        <p14:creationId xmlns:p14="http://schemas.microsoft.com/office/powerpoint/2010/main" val="29295892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yagram 7"/>
          <p:cNvGraphicFramePr/>
          <p:nvPr>
            <p:extLst>
              <p:ext uri="{D42A27DB-BD31-4B8C-83A1-F6EECF244321}">
                <p14:modId xmlns:p14="http://schemas.microsoft.com/office/powerpoint/2010/main" val="3755727153"/>
              </p:ext>
            </p:extLst>
          </p:nvPr>
        </p:nvGraphicFramePr>
        <p:xfrm>
          <a:off x="991242" y="188640"/>
          <a:ext cx="7344816" cy="6926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Dikdörtgen 3"/>
          <p:cNvSpPr/>
          <p:nvPr/>
        </p:nvSpPr>
        <p:spPr>
          <a:xfrm>
            <a:off x="251521" y="1780369"/>
            <a:ext cx="8892478" cy="1384995"/>
          </a:xfrm>
          <a:prstGeom prst="rect">
            <a:avLst/>
          </a:prstGeom>
          <a:solidFill>
            <a:schemeClr val="tx2">
              <a:lumMod val="20000"/>
              <a:lumOff val="80000"/>
            </a:schemeClr>
          </a:solidFill>
          <a:ln>
            <a:solidFill>
              <a:schemeClr val="accent1"/>
            </a:solidFill>
          </a:ln>
        </p:spPr>
        <p:style>
          <a:lnRef idx="1">
            <a:schemeClr val="accent5"/>
          </a:lnRef>
          <a:fillRef idx="2">
            <a:schemeClr val="accent5"/>
          </a:fillRef>
          <a:effectRef idx="1">
            <a:schemeClr val="accent5"/>
          </a:effectRef>
          <a:fontRef idx="minor">
            <a:schemeClr val="dk1"/>
          </a:fontRef>
        </p:style>
        <p:txBody>
          <a:bodyPr wrap="square">
            <a:spAutoFit/>
          </a:bodyPr>
          <a:lstStyle/>
          <a:p>
            <a:pPr algn="just"/>
            <a:endParaRPr lang="tr-TR" sz="1200" b="1" dirty="0" smtClean="0">
              <a:solidFill>
                <a:schemeClr val="tx1"/>
              </a:solidFill>
            </a:endParaRPr>
          </a:p>
          <a:p>
            <a:pPr algn="just"/>
            <a:r>
              <a:rPr lang="tr-TR" sz="2400" dirty="0" smtClean="0">
                <a:solidFill>
                  <a:schemeClr val="tx1"/>
                </a:solidFill>
              </a:rPr>
              <a:t>Sivil Toplum Kuruluşları  </a:t>
            </a:r>
            <a:r>
              <a:rPr lang="tr-TR" sz="2400" b="1" dirty="0" smtClean="0">
                <a:solidFill>
                  <a:schemeClr val="tx1"/>
                </a:solidFill>
              </a:rPr>
              <a:t>en fazla iki</a:t>
            </a:r>
            <a:r>
              <a:rPr lang="tr-TR" sz="2400" dirty="0" smtClean="0">
                <a:solidFill>
                  <a:schemeClr val="tx1"/>
                </a:solidFill>
              </a:rPr>
              <a:t> başvuruda bulunabilir, bunlardan </a:t>
            </a:r>
            <a:r>
              <a:rPr lang="tr-TR" sz="2400" b="1" dirty="0" smtClean="0">
                <a:solidFill>
                  <a:schemeClr val="tx1"/>
                </a:solidFill>
              </a:rPr>
              <a:t>birine</a:t>
            </a:r>
            <a:r>
              <a:rPr lang="tr-TR" sz="2400" dirty="0" smtClean="0">
                <a:solidFill>
                  <a:schemeClr val="tx1"/>
                </a:solidFill>
              </a:rPr>
              <a:t> destek verilebilir.</a:t>
            </a:r>
            <a:endParaRPr lang="tr-TR" sz="2400" dirty="0"/>
          </a:p>
          <a:p>
            <a:pPr algn="just"/>
            <a:endParaRPr lang="tr-TR" sz="2400" dirty="0">
              <a:solidFill>
                <a:schemeClr val="tx1"/>
              </a:solidFill>
            </a:endParaRPr>
          </a:p>
        </p:txBody>
      </p:sp>
      <p:sp>
        <p:nvSpPr>
          <p:cNvPr id="6" name="Dikdörtgen 5"/>
          <p:cNvSpPr/>
          <p:nvPr/>
        </p:nvSpPr>
        <p:spPr>
          <a:xfrm>
            <a:off x="251520" y="764704"/>
            <a:ext cx="8892480" cy="1015663"/>
          </a:xfrm>
          <a:prstGeom prst="rect">
            <a:avLst/>
          </a:prstGeom>
          <a:solidFill>
            <a:schemeClr val="accent6">
              <a:lumMod val="75000"/>
            </a:schemeClr>
          </a:solidFill>
        </p:spPr>
        <p:style>
          <a:lnRef idx="1">
            <a:schemeClr val="accent6"/>
          </a:lnRef>
          <a:fillRef idx="2">
            <a:schemeClr val="accent6"/>
          </a:fillRef>
          <a:effectRef idx="1">
            <a:schemeClr val="accent6"/>
          </a:effectRef>
          <a:fontRef idx="minor">
            <a:schemeClr val="dk1"/>
          </a:fontRef>
        </p:style>
        <p:txBody>
          <a:bodyPr wrap="square">
            <a:spAutoFit/>
          </a:bodyPr>
          <a:lstStyle/>
          <a:p>
            <a:pPr algn="just"/>
            <a:endParaRPr lang="tr-TR" sz="1200" b="1" dirty="0" smtClean="0">
              <a:solidFill>
                <a:schemeClr val="bg1"/>
              </a:solidFill>
            </a:endParaRPr>
          </a:p>
          <a:p>
            <a:pPr algn="just"/>
            <a:r>
              <a:rPr lang="tr-TR" sz="2400" b="1" dirty="0" smtClean="0">
                <a:solidFill>
                  <a:schemeClr val="bg1"/>
                </a:solidFill>
              </a:rPr>
              <a:t>Kurum ve Kuruluşlar </a:t>
            </a:r>
            <a:r>
              <a:rPr lang="tr-TR" sz="2400" b="1" dirty="0" smtClean="0">
                <a:solidFill>
                  <a:schemeClr val="tx1"/>
                </a:solidFill>
              </a:rPr>
              <a:t>en fazla üç </a:t>
            </a:r>
            <a:r>
              <a:rPr lang="tr-TR" sz="2400" b="1" dirty="0" smtClean="0">
                <a:solidFill>
                  <a:schemeClr val="bg1"/>
                </a:solidFill>
              </a:rPr>
              <a:t>başvuruda bulunabilir ve bunlardan </a:t>
            </a:r>
            <a:r>
              <a:rPr lang="tr-TR" sz="2400" b="1" dirty="0" smtClean="0">
                <a:solidFill>
                  <a:schemeClr val="tx1"/>
                </a:solidFill>
              </a:rPr>
              <a:t>üç</a:t>
            </a:r>
            <a:r>
              <a:rPr lang="tr-TR" sz="2400" b="1" dirty="0" smtClean="0">
                <a:solidFill>
                  <a:schemeClr val="bg1"/>
                </a:solidFill>
              </a:rPr>
              <a:t> başvurusuna da destek verilebilir.</a:t>
            </a:r>
            <a:endParaRPr lang="tr-TR" sz="1200" b="1" dirty="0">
              <a:solidFill>
                <a:schemeClr val="bg1"/>
              </a:solidFill>
            </a:endParaRPr>
          </a:p>
        </p:txBody>
      </p:sp>
      <p:sp>
        <p:nvSpPr>
          <p:cNvPr id="7" name="Dikdörtgen 6"/>
          <p:cNvSpPr/>
          <p:nvPr/>
        </p:nvSpPr>
        <p:spPr>
          <a:xfrm>
            <a:off x="251521" y="3088416"/>
            <a:ext cx="8892480" cy="1569660"/>
          </a:xfrm>
          <a:prstGeom prst="rect">
            <a:avLst/>
          </a:prstGeom>
          <a:solidFill>
            <a:schemeClr val="accent6">
              <a:lumMod val="75000"/>
            </a:schemeClr>
          </a:solidFill>
        </p:spPr>
        <p:style>
          <a:lnRef idx="1">
            <a:schemeClr val="accent6"/>
          </a:lnRef>
          <a:fillRef idx="2">
            <a:schemeClr val="accent6"/>
          </a:fillRef>
          <a:effectRef idx="1">
            <a:schemeClr val="accent6"/>
          </a:effectRef>
          <a:fontRef idx="minor">
            <a:schemeClr val="dk1"/>
          </a:fontRef>
        </p:style>
        <p:txBody>
          <a:bodyPr wrap="square" anchor="ctr">
            <a:spAutoFit/>
          </a:bodyPr>
          <a:lstStyle/>
          <a:p>
            <a:pPr algn="just"/>
            <a:r>
              <a:rPr lang="tr-TR" sz="2400" b="1" dirty="0">
                <a:solidFill>
                  <a:schemeClr val="bg1"/>
                </a:solidFill>
              </a:rPr>
              <a:t>Ajans tarafından kabul edilecek projelerin, il bazında dağılım da dikkate alınarak, toplam bütçesinin </a:t>
            </a:r>
            <a:r>
              <a:rPr lang="tr-TR" sz="2400" b="1" dirty="0">
                <a:solidFill>
                  <a:schemeClr val="tx1"/>
                </a:solidFill>
              </a:rPr>
              <a:t>en az yüzde </a:t>
            </a:r>
            <a:r>
              <a:rPr lang="tr-TR" sz="2400" b="1" dirty="0">
                <a:solidFill>
                  <a:schemeClr val="tx1"/>
                </a:solidFill>
                <a:effectLst>
                  <a:outerShdw blurRad="38100" dist="38100" dir="2700000" algn="tl">
                    <a:srgbClr val="000000">
                      <a:alpha val="43137"/>
                    </a:srgbClr>
                  </a:outerShdw>
                </a:effectLst>
              </a:rPr>
              <a:t>25’i</a:t>
            </a:r>
            <a:r>
              <a:rPr lang="tr-TR" sz="2400" b="1" dirty="0">
                <a:solidFill>
                  <a:schemeClr val="tx1"/>
                </a:solidFill>
              </a:rPr>
              <a:t> </a:t>
            </a:r>
            <a:r>
              <a:rPr lang="tr-TR" sz="2400" b="1" dirty="0">
                <a:solidFill>
                  <a:schemeClr val="bg1"/>
                </a:solidFill>
              </a:rPr>
              <a:t>kamu kurumu niteliğindeki meslek kuruluşları ile sivil toplum kuruluşları tarafından hazırlanan projelerden oluşur. </a:t>
            </a:r>
          </a:p>
        </p:txBody>
      </p:sp>
      <p:sp>
        <p:nvSpPr>
          <p:cNvPr id="9" name="Dikdörtgen 8"/>
          <p:cNvSpPr/>
          <p:nvPr/>
        </p:nvSpPr>
        <p:spPr>
          <a:xfrm>
            <a:off x="251521" y="4581128"/>
            <a:ext cx="8892478" cy="1938992"/>
          </a:xfrm>
          <a:prstGeom prst="rect">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wrap="square">
            <a:spAutoFit/>
          </a:bodyPr>
          <a:lstStyle/>
          <a:p>
            <a:pPr algn="just"/>
            <a:r>
              <a:rPr lang="tr-TR" sz="2400" b="1" dirty="0">
                <a:solidFill>
                  <a:schemeClr val="tx1"/>
                </a:solidFill>
                <a:effectLst>
                  <a:outerShdw blurRad="38100" dist="38100" dir="2700000" algn="tl">
                    <a:srgbClr val="000000">
                      <a:alpha val="43137"/>
                    </a:srgbClr>
                  </a:outerShdw>
                </a:effectLst>
              </a:rPr>
              <a:t>Sivil toplum kuruluşları </a:t>
            </a:r>
            <a:r>
              <a:rPr lang="tr-TR" sz="2400" dirty="0">
                <a:solidFill>
                  <a:schemeClr val="tx1"/>
                </a:solidFill>
              </a:rPr>
              <a:t>arasında rekabet edebilirliği ve fırsat eşitliğini sağlamak üzere, bu kuruluşlar il bazında en fazla </a:t>
            </a:r>
            <a:r>
              <a:rPr lang="tr-TR" sz="2400" b="1" dirty="0">
                <a:solidFill>
                  <a:schemeClr val="tx1"/>
                </a:solidFill>
                <a:effectLst>
                  <a:outerShdw blurRad="38100" dist="38100" dir="2700000" algn="tl">
                    <a:srgbClr val="000000">
                      <a:alpha val="43137"/>
                    </a:srgbClr>
                  </a:outerShdw>
                </a:effectLst>
              </a:rPr>
              <a:t>iki proje </a:t>
            </a:r>
            <a:r>
              <a:rPr lang="tr-TR" sz="2400" dirty="0">
                <a:solidFill>
                  <a:schemeClr val="tx1"/>
                </a:solidFill>
              </a:rPr>
              <a:t>teklif edebilir ve değerlendirme sonucunda bu projelerden </a:t>
            </a:r>
            <a:r>
              <a:rPr lang="tr-TR" sz="2400" b="1" dirty="0">
                <a:solidFill>
                  <a:schemeClr val="tx1"/>
                </a:solidFill>
              </a:rPr>
              <a:t>en fazla bir</a:t>
            </a:r>
            <a:r>
              <a:rPr lang="tr-TR" sz="2400" dirty="0">
                <a:solidFill>
                  <a:schemeClr val="tx1"/>
                </a:solidFill>
              </a:rPr>
              <a:t> proje kabul edilebilir. Ancak, 6. maddenin 3. fıkrasında belirtilen </a:t>
            </a:r>
            <a:r>
              <a:rPr lang="tr-TR" sz="2400" b="1" dirty="0">
                <a:solidFill>
                  <a:schemeClr val="tx1"/>
                </a:solidFill>
                <a:effectLst>
                  <a:outerShdw blurRad="38100" dist="38100" dir="2700000" algn="tl">
                    <a:srgbClr val="000000">
                      <a:alpha val="43137"/>
                    </a:srgbClr>
                  </a:outerShdw>
                </a:effectLst>
              </a:rPr>
              <a:t>yüzde 25’lik </a:t>
            </a:r>
            <a:r>
              <a:rPr lang="tr-TR" sz="2400" dirty="0">
                <a:solidFill>
                  <a:schemeClr val="tx1"/>
                </a:solidFill>
              </a:rPr>
              <a:t>limitin dolmaması durumunda </a:t>
            </a:r>
            <a:r>
              <a:rPr lang="tr-TR" sz="2400" b="1" dirty="0">
                <a:solidFill>
                  <a:schemeClr val="tx1"/>
                </a:solidFill>
                <a:effectLst>
                  <a:outerShdw blurRad="38100" dist="38100" dir="2700000" algn="tl">
                    <a:srgbClr val="000000">
                      <a:alpha val="43137"/>
                    </a:srgbClr>
                  </a:outerShdw>
                </a:effectLst>
              </a:rPr>
              <a:t>ikinci proje de </a:t>
            </a:r>
            <a:r>
              <a:rPr lang="tr-TR" sz="2400" dirty="0">
                <a:solidFill>
                  <a:schemeClr val="tx1"/>
                </a:solidFill>
              </a:rPr>
              <a:t>kabul edilebilir.</a:t>
            </a:r>
          </a:p>
        </p:txBody>
      </p:sp>
    </p:spTree>
    <p:extLst>
      <p:ext uri="{BB962C8B-B14F-4D97-AF65-F5344CB8AC3E}">
        <p14:creationId xmlns:p14="http://schemas.microsoft.com/office/powerpoint/2010/main" val="36525099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8"/>
          <p:cNvSpPr>
            <a:spLocks noGrp="1" noChangeArrowheads="1"/>
          </p:cNvSpPr>
          <p:nvPr>
            <p:ph type="title"/>
          </p:nvPr>
        </p:nvSpPr>
        <p:spPr>
          <a:xfrm>
            <a:off x="1043608" y="116632"/>
            <a:ext cx="7200800" cy="576064"/>
          </a:xfrm>
          <a:noFill/>
        </p:spPr>
        <p:style>
          <a:lnRef idx="1">
            <a:schemeClr val="accent2"/>
          </a:lnRef>
          <a:fillRef idx="2">
            <a:schemeClr val="accent2"/>
          </a:fillRef>
          <a:effectRef idx="1">
            <a:schemeClr val="accent2"/>
          </a:effectRef>
          <a:fontRef idx="minor">
            <a:schemeClr val="dk1"/>
          </a:fontRef>
        </p:style>
        <p:txBody>
          <a:bodyPr>
            <a:noAutofit/>
          </a:bodyPr>
          <a:lstStyle/>
          <a:p>
            <a:pPr eaLnBrk="1" hangingPunct="1"/>
            <a:r>
              <a:rPr lang="tr-TR" sz="3200" b="1" dirty="0" smtClean="0">
                <a:solidFill>
                  <a:schemeClr val="bg1"/>
                </a:solidFill>
              </a:rPr>
              <a:t>ÖNCELİKLERİ (İSTİHDAM)</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8691" y="908720"/>
            <a:ext cx="3237830" cy="3160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6" name="Diyagram 5"/>
          <p:cNvGraphicFramePr/>
          <p:nvPr>
            <p:extLst>
              <p:ext uri="{D42A27DB-BD31-4B8C-83A1-F6EECF244321}">
                <p14:modId xmlns:p14="http://schemas.microsoft.com/office/powerpoint/2010/main" val="3650232078"/>
              </p:ext>
            </p:extLst>
          </p:nvPr>
        </p:nvGraphicFramePr>
        <p:xfrm>
          <a:off x="467544" y="908720"/>
          <a:ext cx="5184576" cy="5616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1"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52120" y="4149080"/>
            <a:ext cx="3364401" cy="216024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94802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4027" r="29579"/>
          <a:stretch/>
        </p:blipFill>
        <p:spPr bwMode="auto">
          <a:xfrm>
            <a:off x="6004756" y="1192700"/>
            <a:ext cx="2376264" cy="2264867"/>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 name="Diyagram 9"/>
          <p:cNvGraphicFramePr/>
          <p:nvPr>
            <p:extLst>
              <p:ext uri="{D42A27DB-BD31-4B8C-83A1-F6EECF244321}">
                <p14:modId xmlns:p14="http://schemas.microsoft.com/office/powerpoint/2010/main" val="2573945278"/>
              </p:ext>
            </p:extLst>
          </p:nvPr>
        </p:nvGraphicFramePr>
        <p:xfrm>
          <a:off x="323528" y="1340768"/>
          <a:ext cx="4752528" cy="4824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ectangle 8"/>
          <p:cNvSpPr>
            <a:spLocks noGrp="1" noChangeArrowheads="1"/>
          </p:cNvSpPr>
          <p:nvPr>
            <p:ph type="title"/>
          </p:nvPr>
        </p:nvSpPr>
        <p:spPr>
          <a:xfrm>
            <a:off x="1079613" y="116632"/>
            <a:ext cx="7236804" cy="576064"/>
          </a:xfrm>
          <a:noFill/>
        </p:spPr>
        <p:style>
          <a:lnRef idx="1">
            <a:schemeClr val="accent2"/>
          </a:lnRef>
          <a:fillRef idx="2">
            <a:schemeClr val="accent2"/>
          </a:fillRef>
          <a:effectRef idx="1">
            <a:schemeClr val="accent2"/>
          </a:effectRef>
          <a:fontRef idx="minor">
            <a:schemeClr val="dk1"/>
          </a:fontRef>
        </p:style>
        <p:txBody>
          <a:bodyPr>
            <a:noAutofit/>
          </a:bodyPr>
          <a:lstStyle/>
          <a:p>
            <a:pPr eaLnBrk="1" hangingPunct="1"/>
            <a:r>
              <a:rPr lang="tr-TR" sz="3200" b="1" dirty="0" smtClean="0">
                <a:solidFill>
                  <a:schemeClr val="bg1"/>
                </a:solidFill>
              </a:rPr>
              <a:t>ÖNCELİKLER (SOSYAL İÇERME)</a:t>
            </a:r>
          </a:p>
        </p:txBody>
      </p:sp>
      <p:pic>
        <p:nvPicPr>
          <p:cNvPr id="3078" name="Picture 6"/>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951" r="8716"/>
          <a:stretch/>
        </p:blipFill>
        <p:spPr bwMode="auto">
          <a:xfrm>
            <a:off x="5364088" y="3820373"/>
            <a:ext cx="3657601" cy="22574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65594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043608" y="0"/>
            <a:ext cx="7272807" cy="764927"/>
          </a:xfrm>
          <a:noFill/>
        </p:spPr>
        <p:style>
          <a:lnRef idx="1">
            <a:schemeClr val="accent2"/>
          </a:lnRef>
          <a:fillRef idx="2">
            <a:schemeClr val="accent2"/>
          </a:fillRef>
          <a:effectRef idx="1">
            <a:schemeClr val="accent2"/>
          </a:effectRef>
          <a:fontRef idx="minor">
            <a:schemeClr val="dk1"/>
          </a:fontRef>
        </p:style>
        <p:txBody>
          <a:bodyPr/>
          <a:lstStyle/>
          <a:p>
            <a:pPr eaLnBrk="1" hangingPunct="1"/>
            <a:r>
              <a:rPr lang="tr-TR" sz="3200" dirty="0" smtClean="0">
                <a:solidFill>
                  <a:schemeClr val="bg1"/>
                </a:solidFill>
              </a:rPr>
              <a:t>ÖNCELİKLER (KÜLTÜR ,SANAT VE SPOR)</a:t>
            </a:r>
          </a:p>
        </p:txBody>
      </p:sp>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473" t="4104" r="6173" b="3149"/>
          <a:stretch/>
        </p:blipFill>
        <p:spPr bwMode="auto">
          <a:xfrm>
            <a:off x="5702232" y="1268760"/>
            <a:ext cx="3144793" cy="278144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Diyagram 4"/>
          <p:cNvGraphicFramePr/>
          <p:nvPr>
            <p:extLst>
              <p:ext uri="{D42A27DB-BD31-4B8C-83A1-F6EECF244321}">
                <p14:modId xmlns:p14="http://schemas.microsoft.com/office/powerpoint/2010/main" val="3833472673"/>
              </p:ext>
            </p:extLst>
          </p:nvPr>
        </p:nvGraphicFramePr>
        <p:xfrm>
          <a:off x="539552" y="1052736"/>
          <a:ext cx="5162680" cy="3672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9"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19672" y="4941168"/>
            <a:ext cx="3261150" cy="169227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750628" y="4215284"/>
            <a:ext cx="3048000" cy="228600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48553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yagram 7"/>
          <p:cNvGraphicFramePr/>
          <p:nvPr>
            <p:extLst>
              <p:ext uri="{D42A27DB-BD31-4B8C-83A1-F6EECF244321}">
                <p14:modId xmlns:p14="http://schemas.microsoft.com/office/powerpoint/2010/main" val="2878255805"/>
              </p:ext>
            </p:extLst>
          </p:nvPr>
        </p:nvGraphicFramePr>
        <p:xfrm>
          <a:off x="1777124" y="116632"/>
          <a:ext cx="5832648" cy="692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yagram 2"/>
          <p:cNvGraphicFramePr/>
          <p:nvPr>
            <p:extLst>
              <p:ext uri="{D42A27DB-BD31-4B8C-83A1-F6EECF244321}">
                <p14:modId xmlns:p14="http://schemas.microsoft.com/office/powerpoint/2010/main" val="2780965203"/>
              </p:ext>
            </p:extLst>
          </p:nvPr>
        </p:nvGraphicFramePr>
        <p:xfrm>
          <a:off x="256192" y="1052736"/>
          <a:ext cx="8640960" cy="6480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Dikdörtgen 3"/>
          <p:cNvSpPr/>
          <p:nvPr/>
        </p:nvSpPr>
        <p:spPr>
          <a:xfrm>
            <a:off x="360774" y="1155205"/>
            <a:ext cx="8635104" cy="830997"/>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wrap="square">
            <a:spAutoFit/>
          </a:bodyPr>
          <a:lstStyle/>
          <a:p>
            <a:pPr algn="just"/>
            <a:r>
              <a:rPr lang="tr-TR" sz="2400" b="1" dirty="0" smtClean="0">
                <a:solidFill>
                  <a:schemeClr val="bg1"/>
                </a:solidFill>
              </a:rPr>
              <a:t>Proje bütçesinde iaşe ve ibate giderleri bütçenin % 25’inden fazla olamaz</a:t>
            </a:r>
            <a:endParaRPr lang="tr-TR" sz="2400" b="1" dirty="0">
              <a:solidFill>
                <a:schemeClr val="bg1"/>
              </a:solidFill>
            </a:endParaRPr>
          </a:p>
        </p:txBody>
      </p:sp>
      <p:sp>
        <p:nvSpPr>
          <p:cNvPr id="10" name="Dikdörtgen 5"/>
          <p:cNvSpPr/>
          <p:nvPr/>
        </p:nvSpPr>
        <p:spPr>
          <a:xfrm>
            <a:off x="369863" y="4717886"/>
            <a:ext cx="8626014" cy="1569660"/>
          </a:xfrm>
          <a:prstGeom prst="rect">
            <a:avLst/>
          </a:prstGeom>
          <a:solidFill>
            <a:schemeClr val="accent6">
              <a:lumMod val="75000"/>
            </a:schemeClr>
          </a:solidFill>
          <a:ln>
            <a:solidFill>
              <a:schemeClr val="accent1">
                <a:lumMod val="75000"/>
              </a:schemeClr>
            </a:solidFill>
          </a:ln>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tr-TR" sz="2400" b="1" dirty="0" smtClean="0">
                <a:solidFill>
                  <a:schemeClr val="bg1"/>
                </a:solidFill>
              </a:rPr>
              <a:t>Proje konusunun sistemdeki başvuru formunda olmaması durumunda, başvuru formu üzerinde proje özeti ve faaliyetlerin ayrıntılı </a:t>
            </a:r>
            <a:r>
              <a:rPr lang="tr-TR" sz="2400" b="1" dirty="0">
                <a:solidFill>
                  <a:schemeClr val="bg1"/>
                </a:solidFill>
              </a:rPr>
              <a:t>açıklaması </a:t>
            </a:r>
            <a:r>
              <a:rPr lang="tr-TR" sz="2400" b="1" dirty="0" smtClean="0">
                <a:solidFill>
                  <a:schemeClr val="bg1"/>
                </a:solidFill>
              </a:rPr>
              <a:t>bölümünde en yakın konu seçilerek yer verilmelidir. </a:t>
            </a:r>
          </a:p>
        </p:txBody>
      </p:sp>
      <p:sp>
        <p:nvSpPr>
          <p:cNvPr id="2" name="Dikdörtgen 1"/>
          <p:cNvSpPr/>
          <p:nvPr/>
        </p:nvSpPr>
        <p:spPr>
          <a:xfrm>
            <a:off x="360774" y="2492896"/>
            <a:ext cx="8626015" cy="18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solidFill>
                  <a:schemeClr val="bg1"/>
                </a:solidFill>
                <a:effectLst>
                  <a:outerShdw blurRad="38100" dist="38100" dir="2700000" algn="tl">
                    <a:srgbClr val="000000">
                      <a:alpha val="43137"/>
                    </a:srgbClr>
                  </a:outerShdw>
                </a:effectLst>
              </a:rPr>
              <a:t>Toplum yararına </a:t>
            </a:r>
            <a:r>
              <a:rPr lang="tr-TR" sz="2400" b="1" dirty="0" smtClean="0">
                <a:solidFill>
                  <a:schemeClr val="bg1"/>
                </a:solidFill>
                <a:effectLst>
                  <a:outerShdw blurRad="38100" dist="38100" dir="2700000" algn="tl">
                    <a:srgbClr val="000000">
                      <a:alpha val="43137"/>
                    </a:srgbClr>
                  </a:outerShdw>
                </a:effectLst>
              </a:rPr>
              <a:t>çalışma programları (ev onarımı </a:t>
            </a:r>
            <a:r>
              <a:rPr lang="tr-TR" sz="2400" b="1" dirty="0" err="1" smtClean="0">
                <a:solidFill>
                  <a:schemeClr val="bg1"/>
                </a:solidFill>
                <a:effectLst>
                  <a:outerShdw blurRad="38100" dist="38100" dir="2700000" algn="tl">
                    <a:srgbClr val="000000">
                      <a:alpha val="43137"/>
                    </a:srgbClr>
                  </a:outerShdw>
                </a:effectLst>
              </a:rPr>
              <a:t>vb</a:t>
            </a:r>
            <a:r>
              <a:rPr lang="tr-TR" sz="2400" b="1" dirty="0" smtClean="0">
                <a:solidFill>
                  <a:schemeClr val="bg1"/>
                </a:solidFill>
                <a:effectLst>
                  <a:outerShdw blurRad="38100" dist="38100" dir="2700000" algn="tl">
                    <a:srgbClr val="000000">
                      <a:alpha val="43137"/>
                    </a:srgbClr>
                  </a:outerShdw>
                </a:effectLst>
              </a:rPr>
              <a:t>), </a:t>
            </a:r>
            <a:r>
              <a:rPr lang="tr-TR" sz="2400" b="1" dirty="0">
                <a:solidFill>
                  <a:schemeClr val="bg1"/>
                </a:solidFill>
                <a:effectLst>
                  <a:outerShdw blurRad="38100" dist="38100" dir="2700000" algn="tl">
                    <a:srgbClr val="000000">
                      <a:alpha val="43137"/>
                    </a:srgbClr>
                  </a:outerShdw>
                </a:effectLst>
              </a:rPr>
              <a:t>mikro kredi, ayni </a:t>
            </a:r>
            <a:r>
              <a:rPr lang="tr-TR" sz="2400" b="1" dirty="0" smtClean="0">
                <a:solidFill>
                  <a:schemeClr val="bg1"/>
                </a:solidFill>
                <a:effectLst>
                  <a:outerShdw blurRad="38100" dist="38100" dir="2700000" algn="tl">
                    <a:srgbClr val="000000">
                      <a:alpha val="43137"/>
                    </a:srgbClr>
                  </a:outerShdw>
                </a:effectLst>
              </a:rPr>
              <a:t>yardım, zirai eğitim, yurtdışı seyahat, şenlik, festival içerikli </a:t>
            </a:r>
            <a:r>
              <a:rPr lang="tr-TR" sz="2400" b="1" dirty="0">
                <a:solidFill>
                  <a:schemeClr val="bg1"/>
                </a:solidFill>
                <a:effectLst>
                  <a:outerShdw blurRad="38100" dist="38100" dir="2700000" algn="tl">
                    <a:srgbClr val="000000">
                      <a:alpha val="43137"/>
                    </a:srgbClr>
                  </a:outerShdw>
                </a:effectLst>
              </a:rPr>
              <a:t>başvurular desteklenmeyecektir. </a:t>
            </a:r>
          </a:p>
        </p:txBody>
      </p:sp>
    </p:spTree>
    <p:extLst>
      <p:ext uri="{BB962C8B-B14F-4D97-AF65-F5344CB8AC3E}">
        <p14:creationId xmlns:p14="http://schemas.microsoft.com/office/powerpoint/2010/main" val="36749075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yagram 7"/>
          <p:cNvGraphicFramePr/>
          <p:nvPr>
            <p:extLst>
              <p:ext uri="{D42A27DB-BD31-4B8C-83A1-F6EECF244321}">
                <p14:modId xmlns:p14="http://schemas.microsoft.com/office/powerpoint/2010/main" val="4008374795"/>
              </p:ext>
            </p:extLst>
          </p:nvPr>
        </p:nvGraphicFramePr>
        <p:xfrm>
          <a:off x="916259" y="188640"/>
          <a:ext cx="8041094" cy="692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yagram 2"/>
          <p:cNvGraphicFramePr/>
          <p:nvPr>
            <p:extLst>
              <p:ext uri="{D42A27DB-BD31-4B8C-83A1-F6EECF244321}">
                <p14:modId xmlns:p14="http://schemas.microsoft.com/office/powerpoint/2010/main" val="1140324615"/>
              </p:ext>
            </p:extLst>
          </p:nvPr>
        </p:nvGraphicFramePr>
        <p:xfrm>
          <a:off x="256192" y="1052736"/>
          <a:ext cx="8640960" cy="6480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Dikdörtgen 3"/>
          <p:cNvSpPr/>
          <p:nvPr/>
        </p:nvSpPr>
        <p:spPr>
          <a:xfrm>
            <a:off x="361692" y="2564905"/>
            <a:ext cx="8568101" cy="830997"/>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wrap="square">
            <a:spAutoFit/>
          </a:bodyPr>
          <a:lstStyle/>
          <a:p>
            <a:pPr algn="just"/>
            <a:r>
              <a:rPr lang="tr-TR" sz="2400" b="1" dirty="0" smtClean="0">
                <a:solidFill>
                  <a:schemeClr val="bg1"/>
                </a:solidFill>
              </a:rPr>
              <a:t>İl ve İlçe Milli Eğitim Müdürlüklerinin sadece </a:t>
            </a:r>
            <a:r>
              <a:rPr lang="tr-TR" sz="2400" b="1" dirty="0" smtClean="0">
                <a:solidFill>
                  <a:schemeClr val="tx1"/>
                </a:solidFill>
              </a:rPr>
              <a:t>1 (bir)</a:t>
            </a:r>
            <a:r>
              <a:rPr lang="tr-TR" sz="2400" b="1" dirty="0" smtClean="0">
                <a:solidFill>
                  <a:schemeClr val="bg1"/>
                </a:solidFill>
              </a:rPr>
              <a:t> okula ilişkin proje başvuruları desteklenmeyecektir.</a:t>
            </a:r>
            <a:endParaRPr lang="tr-TR" sz="2400" b="1" dirty="0">
              <a:solidFill>
                <a:schemeClr val="bg1"/>
              </a:solidFill>
            </a:endParaRPr>
          </a:p>
        </p:txBody>
      </p:sp>
      <p:sp>
        <p:nvSpPr>
          <p:cNvPr id="6" name="Dikdörtgen 5"/>
          <p:cNvSpPr/>
          <p:nvPr/>
        </p:nvSpPr>
        <p:spPr>
          <a:xfrm>
            <a:off x="386875" y="3573016"/>
            <a:ext cx="8496695" cy="830997"/>
          </a:xfrm>
          <a:prstGeom prst="rect">
            <a:avLst/>
          </a:prstGeom>
          <a:solidFill>
            <a:schemeClr val="accent6">
              <a:lumMod val="75000"/>
            </a:schemeClr>
          </a:solidFill>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tr-TR" sz="2400" b="1" dirty="0" smtClean="0">
                <a:solidFill>
                  <a:schemeClr val="bg1"/>
                </a:solidFill>
              </a:rPr>
              <a:t>Eğitim içerikli projelerde eğitim ve kurs konu sayısı </a:t>
            </a:r>
            <a:r>
              <a:rPr lang="tr-TR" sz="2400" b="1" dirty="0" smtClean="0">
                <a:solidFill>
                  <a:schemeClr val="tx1"/>
                </a:solidFill>
              </a:rPr>
              <a:t>en fazla 5 (beş) </a:t>
            </a:r>
            <a:r>
              <a:rPr lang="tr-TR" sz="2400" b="1" dirty="0" smtClean="0">
                <a:solidFill>
                  <a:schemeClr val="bg1"/>
                </a:solidFill>
              </a:rPr>
              <a:t>olmalıdır.</a:t>
            </a:r>
          </a:p>
        </p:txBody>
      </p:sp>
      <p:sp>
        <p:nvSpPr>
          <p:cNvPr id="7" name="Dikdörtgen 6"/>
          <p:cNvSpPr/>
          <p:nvPr/>
        </p:nvSpPr>
        <p:spPr>
          <a:xfrm>
            <a:off x="386875" y="4581128"/>
            <a:ext cx="8560044" cy="830997"/>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wrap="square">
            <a:spAutoFit/>
          </a:bodyPr>
          <a:lstStyle/>
          <a:p>
            <a:pPr algn="just"/>
            <a:r>
              <a:rPr lang="tr-TR" sz="2400" b="1" dirty="0" smtClean="0">
                <a:solidFill>
                  <a:schemeClr val="bg1"/>
                </a:solidFill>
              </a:rPr>
              <a:t>Her bir kurs kapsamında eğitim görecek kursiyer sayısı </a:t>
            </a:r>
            <a:r>
              <a:rPr lang="tr-TR" sz="2400" b="1" dirty="0" smtClean="0">
                <a:solidFill>
                  <a:schemeClr val="tx1"/>
                </a:solidFill>
              </a:rPr>
              <a:t>50’yi (Elli)</a:t>
            </a:r>
            <a:r>
              <a:rPr lang="tr-TR" sz="2400" b="1" dirty="0" smtClean="0">
                <a:solidFill>
                  <a:schemeClr val="bg1"/>
                </a:solidFill>
              </a:rPr>
              <a:t> geçmemelidir</a:t>
            </a:r>
            <a:r>
              <a:rPr lang="tr-TR" b="1" dirty="0" smtClean="0">
                <a:solidFill>
                  <a:schemeClr val="bg1"/>
                </a:solidFill>
              </a:rPr>
              <a:t>.</a:t>
            </a:r>
          </a:p>
        </p:txBody>
      </p:sp>
      <p:sp>
        <p:nvSpPr>
          <p:cNvPr id="10" name="Dikdörtgen 5"/>
          <p:cNvSpPr/>
          <p:nvPr/>
        </p:nvSpPr>
        <p:spPr>
          <a:xfrm>
            <a:off x="361694" y="5589240"/>
            <a:ext cx="8585225" cy="830997"/>
          </a:xfrm>
          <a:prstGeom prst="rect">
            <a:avLst/>
          </a:prstGeom>
          <a:solidFill>
            <a:schemeClr val="accent6">
              <a:lumMod val="75000"/>
            </a:schemeClr>
          </a:solidFill>
        </p:spPr>
        <p:style>
          <a:lnRef idx="1">
            <a:schemeClr val="accent6"/>
          </a:lnRef>
          <a:fillRef idx="2">
            <a:schemeClr val="accent6"/>
          </a:fillRef>
          <a:effectRef idx="1">
            <a:schemeClr val="accent6"/>
          </a:effectRef>
          <a:fontRef idx="minor">
            <a:schemeClr val="dk1"/>
          </a:fontRef>
        </p:style>
        <p:txBody>
          <a:bodyPr wrap="square">
            <a:spAutoFit/>
          </a:bodyPr>
          <a:lstStyle/>
          <a:p>
            <a:pPr algn="just"/>
            <a:r>
              <a:rPr lang="tr-TR" sz="2400" b="1" dirty="0" smtClean="0">
                <a:solidFill>
                  <a:schemeClr val="bg1"/>
                </a:solidFill>
              </a:rPr>
              <a:t>Proje kapsamında TR63 Bölgesi dışında en fazla </a:t>
            </a:r>
            <a:r>
              <a:rPr lang="tr-TR" sz="2400" b="1" dirty="0" smtClean="0">
                <a:solidFill>
                  <a:schemeClr val="tx1"/>
                </a:solidFill>
              </a:rPr>
              <a:t>2 (iki)</a:t>
            </a:r>
            <a:r>
              <a:rPr lang="tr-TR" sz="2400" b="1" dirty="0" smtClean="0">
                <a:solidFill>
                  <a:schemeClr val="bg1"/>
                </a:solidFill>
              </a:rPr>
              <a:t> şehre seyahat gerçekleştirilebilir.</a:t>
            </a:r>
          </a:p>
        </p:txBody>
      </p:sp>
      <p:sp>
        <p:nvSpPr>
          <p:cNvPr id="11" name="Dikdörtgen 10"/>
          <p:cNvSpPr/>
          <p:nvPr/>
        </p:nvSpPr>
        <p:spPr>
          <a:xfrm>
            <a:off x="386876" y="836712"/>
            <a:ext cx="8560043" cy="1569660"/>
          </a:xfrm>
          <a:prstGeom prst="rec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wrap="square">
            <a:spAutoFit/>
          </a:bodyPr>
          <a:lstStyle/>
          <a:p>
            <a:pPr algn="just"/>
            <a:r>
              <a:rPr lang="tr-TR" sz="2400" b="1" dirty="0">
                <a:solidFill>
                  <a:schemeClr val="bg1"/>
                </a:solidFill>
              </a:rPr>
              <a:t>Okul, halk eğitim merkezi, kütüphane, gençlik merkezi, çocuk yuvası, huzurevi gibi kamu kuruluşlarının proje teklifleri bağlı bulundukları </a:t>
            </a:r>
            <a:r>
              <a:rPr lang="tr-TR" sz="2400" b="1" dirty="0">
                <a:solidFill>
                  <a:schemeClr val="tx1"/>
                </a:solidFill>
              </a:rPr>
              <a:t>il ve ilçe müdürlükleri tarafından yapılır</a:t>
            </a:r>
            <a:r>
              <a:rPr lang="tr-TR" sz="2400" b="1" dirty="0">
                <a:solidFill>
                  <a:srgbClr val="FFFF00"/>
                </a:solidFill>
              </a:rPr>
              <a:t> </a:t>
            </a:r>
            <a:r>
              <a:rPr lang="tr-TR" sz="2400" b="1" dirty="0">
                <a:solidFill>
                  <a:schemeClr val="bg1"/>
                </a:solidFill>
              </a:rPr>
              <a:t>ve kabul edilmeleri halinde bunlar tarafından yürütülür.</a:t>
            </a:r>
          </a:p>
        </p:txBody>
      </p:sp>
    </p:spTree>
    <p:extLst>
      <p:ext uri="{BB962C8B-B14F-4D97-AF65-F5344CB8AC3E}">
        <p14:creationId xmlns:p14="http://schemas.microsoft.com/office/powerpoint/2010/main" val="17211124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yagram 5"/>
          <p:cNvGraphicFramePr/>
          <p:nvPr>
            <p:extLst>
              <p:ext uri="{D42A27DB-BD31-4B8C-83A1-F6EECF244321}">
                <p14:modId xmlns:p14="http://schemas.microsoft.com/office/powerpoint/2010/main" val="87694143"/>
              </p:ext>
            </p:extLst>
          </p:nvPr>
        </p:nvGraphicFramePr>
        <p:xfrm>
          <a:off x="395536" y="1052736"/>
          <a:ext cx="8424936"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4" name="3 Grup"/>
          <p:cNvGrpSpPr/>
          <p:nvPr/>
        </p:nvGrpSpPr>
        <p:grpSpPr>
          <a:xfrm>
            <a:off x="971600" y="153807"/>
            <a:ext cx="7715709" cy="692470"/>
            <a:chOff x="-601246" y="225"/>
            <a:chExt cx="9203443" cy="692470"/>
          </a:xfrm>
        </p:grpSpPr>
        <p:sp>
          <p:nvSpPr>
            <p:cNvPr id="5" name="4 Yuvarlatılmış Dikdörtgen"/>
            <p:cNvSpPr/>
            <p:nvPr/>
          </p:nvSpPr>
          <p:spPr>
            <a:xfrm>
              <a:off x="-601246" y="225"/>
              <a:ext cx="8636000" cy="692470"/>
            </a:xfrm>
            <a:prstGeom prst="roundRect">
              <a:avLst/>
            </a:prstGeom>
            <a:noFill/>
          </p:spPr>
          <p:style>
            <a:lnRef idx="1">
              <a:schemeClr val="accent2"/>
            </a:lnRef>
            <a:fillRef idx="2">
              <a:schemeClr val="accent2"/>
            </a:fillRef>
            <a:effectRef idx="1">
              <a:schemeClr val="accent2"/>
            </a:effectRef>
            <a:fontRef idx="minor">
              <a:schemeClr val="dk1"/>
            </a:fontRef>
          </p:style>
        </p:sp>
        <p:sp>
          <p:nvSpPr>
            <p:cNvPr id="8" name="Yuvarlatılmış Dikdörtgen 4"/>
            <p:cNvSpPr/>
            <p:nvPr/>
          </p:nvSpPr>
          <p:spPr>
            <a:xfrm>
              <a:off x="-85890" y="34029"/>
              <a:ext cx="8688087" cy="624862"/>
            </a:xfrm>
            <a:prstGeom prst="rect">
              <a:avLst/>
            </a:prstGeom>
            <a:noFill/>
          </p:spPr>
          <p:style>
            <a:lnRef idx="0">
              <a:scrgbClr r="0" g="0" b="0"/>
            </a:lnRef>
            <a:fillRef idx="0">
              <a:scrgbClr r="0" g="0" b="0"/>
            </a:fillRef>
            <a:effectRef idx="0">
              <a:scrgbClr r="0" g="0" b="0"/>
            </a:effectRef>
            <a:fontRef idx="minor">
              <a:schemeClr val="dk1"/>
            </a:fontRef>
          </p:style>
          <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tr-TR" sz="3200" b="1" kern="1200" dirty="0" smtClean="0">
                  <a:solidFill>
                    <a:schemeClr val="bg1"/>
                  </a:solidFill>
                </a:rPr>
                <a:t>ÖZEL DÜZENLEMELER</a:t>
              </a:r>
              <a:endParaRPr lang="tr-TR" sz="3200" b="1" kern="1200" dirty="0">
                <a:solidFill>
                  <a:schemeClr val="bg1"/>
                </a:solidFill>
              </a:endParaRPr>
            </a:p>
          </p:txBody>
        </p:sp>
      </p:grpSp>
    </p:spTree>
    <p:extLst>
      <p:ext uri="{BB962C8B-B14F-4D97-AF65-F5344CB8AC3E}">
        <p14:creationId xmlns:p14="http://schemas.microsoft.com/office/powerpoint/2010/main" val="35883539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71600" y="116631"/>
            <a:ext cx="7604074" cy="648073"/>
          </a:xfrm>
        </p:spPr>
        <p:txBody>
          <a:bodyPr/>
          <a:lstStyle/>
          <a:p>
            <a:r>
              <a:rPr lang="tr-TR" sz="3200" b="1" dirty="0" smtClean="0">
                <a:solidFill>
                  <a:schemeClr val="bg1"/>
                </a:solidFill>
              </a:rPr>
              <a:t>BAŞVURUDA DESTEKLEYİCİ BELGEL</a:t>
            </a:r>
            <a:r>
              <a:rPr lang="tr-TR" sz="3200" dirty="0" smtClean="0">
                <a:solidFill>
                  <a:schemeClr val="bg1"/>
                </a:solidFill>
              </a:rPr>
              <a:t>ER</a:t>
            </a:r>
            <a:endParaRPr lang="tr-TR" sz="3200" dirty="0">
              <a:solidFill>
                <a:schemeClr val="bg1"/>
              </a:solidFill>
            </a:endParaRPr>
          </a:p>
        </p:txBody>
      </p:sp>
      <p:sp>
        <p:nvSpPr>
          <p:cNvPr id="3" name="Metin Yer Tutucusu 2"/>
          <p:cNvSpPr>
            <a:spLocks noGrp="1"/>
          </p:cNvSpPr>
          <p:nvPr>
            <p:ph type="body" sz="half" idx="1"/>
          </p:nvPr>
        </p:nvSpPr>
        <p:spPr>
          <a:xfrm>
            <a:off x="251520" y="980728"/>
            <a:ext cx="8496944" cy="5040560"/>
          </a:xfrm>
        </p:spPr>
        <p:txBody>
          <a:bodyPr/>
          <a:lstStyle/>
          <a:p>
            <a:pPr algn="just"/>
            <a:endParaRPr lang="tr-TR" sz="2400" dirty="0" smtClean="0"/>
          </a:p>
        </p:txBody>
      </p:sp>
      <p:sp>
        <p:nvSpPr>
          <p:cNvPr id="6" name="Dikdörtgen 5"/>
          <p:cNvSpPr/>
          <p:nvPr/>
        </p:nvSpPr>
        <p:spPr>
          <a:xfrm>
            <a:off x="323528" y="1124744"/>
            <a:ext cx="8424936" cy="489654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Arial" pitchFamily="34" charset="0"/>
              <a:buChar char="•"/>
            </a:pPr>
            <a:r>
              <a:rPr lang="tr-TR" sz="2400" b="1" dirty="0">
                <a:solidFill>
                  <a:schemeClr val="bg1"/>
                </a:solidFill>
              </a:rPr>
              <a:t>Başvuruda bulunan kuruluşun ve her ortak kuruluşun resmi kayıt belgesi ve kuruluş sözleşmesi (Kamu kurum ve kuruluşlarından bu şart aranmaz)</a:t>
            </a:r>
          </a:p>
          <a:p>
            <a:pPr marL="342900" indent="-342900" algn="just">
              <a:buFont typeface="Arial" pitchFamily="34" charset="0"/>
              <a:buChar char="•"/>
            </a:pPr>
            <a:endParaRPr lang="tr-TR" sz="2400" b="1" dirty="0" smtClean="0">
              <a:solidFill>
                <a:schemeClr val="bg1"/>
              </a:solidFill>
            </a:endParaRPr>
          </a:p>
          <a:p>
            <a:pPr marL="342900" indent="-342900" algn="just">
              <a:buFont typeface="Arial" pitchFamily="34" charset="0"/>
              <a:buChar char="•"/>
            </a:pPr>
            <a:r>
              <a:rPr lang="tr-TR" sz="2400" b="1" dirty="0" smtClean="0">
                <a:solidFill>
                  <a:schemeClr val="bg1"/>
                </a:solidFill>
              </a:rPr>
              <a:t>Başvuru </a:t>
            </a:r>
            <a:r>
              <a:rPr lang="tr-TR" sz="2400" b="1" dirty="0">
                <a:solidFill>
                  <a:schemeClr val="bg1"/>
                </a:solidFill>
              </a:rPr>
              <a:t>sahibi kurum/kuruluşun yönetmelikte öngörülen proje hesabını kendi adına açma, bu hesaba para aktarma ve bu hesaptan harcama yapma ehliyetine sahip </a:t>
            </a:r>
            <a:r>
              <a:rPr lang="tr-TR" sz="2400" b="1" dirty="0" err="1">
                <a:solidFill>
                  <a:schemeClr val="bg1"/>
                </a:solidFill>
              </a:rPr>
              <a:t>olduguna</a:t>
            </a:r>
            <a:r>
              <a:rPr lang="tr-TR" sz="2400" b="1" dirty="0">
                <a:solidFill>
                  <a:schemeClr val="bg1"/>
                </a:solidFill>
              </a:rPr>
              <a:t> dair kurumun en üst yetkili amiri tarafından imzalanmış beyan.</a:t>
            </a:r>
          </a:p>
          <a:p>
            <a:pPr marL="342900" indent="-342900" algn="just">
              <a:buFont typeface="Arial" pitchFamily="34" charset="0"/>
              <a:buChar char="•"/>
            </a:pPr>
            <a:endParaRPr lang="tr-TR" sz="2400" b="1" dirty="0" smtClean="0">
              <a:solidFill>
                <a:schemeClr val="bg1"/>
              </a:solidFill>
            </a:endParaRPr>
          </a:p>
          <a:p>
            <a:pPr marL="342900" indent="-342900" algn="just">
              <a:buFont typeface="Arial" pitchFamily="34" charset="0"/>
              <a:buChar char="•"/>
            </a:pPr>
            <a:r>
              <a:rPr lang="tr-TR" sz="2400" b="1" dirty="0" smtClean="0">
                <a:solidFill>
                  <a:schemeClr val="bg1"/>
                </a:solidFill>
              </a:rPr>
              <a:t>Başvuru </a:t>
            </a:r>
            <a:r>
              <a:rPr lang="tr-TR" sz="2400" b="1" dirty="0">
                <a:solidFill>
                  <a:schemeClr val="bg1"/>
                </a:solidFill>
              </a:rPr>
              <a:t>sahibini temsil ve ilzama yetkili kişi(</a:t>
            </a:r>
            <a:r>
              <a:rPr lang="tr-TR" sz="2400" b="1" dirty="0" err="1">
                <a:solidFill>
                  <a:schemeClr val="bg1"/>
                </a:solidFill>
              </a:rPr>
              <a:t>ler</a:t>
            </a:r>
            <a:r>
              <a:rPr lang="tr-TR" sz="2400" b="1" dirty="0">
                <a:solidFill>
                  <a:schemeClr val="bg1"/>
                </a:solidFill>
              </a:rPr>
              <a:t>)in isim(</a:t>
            </a:r>
            <a:r>
              <a:rPr lang="tr-TR" sz="2400" b="1" dirty="0" err="1">
                <a:solidFill>
                  <a:schemeClr val="bg1"/>
                </a:solidFill>
              </a:rPr>
              <a:t>ler</a:t>
            </a:r>
            <a:r>
              <a:rPr lang="tr-TR" sz="2400" b="1" dirty="0">
                <a:solidFill>
                  <a:schemeClr val="bg1"/>
                </a:solidFill>
              </a:rPr>
              <a:t>)ini ve imzalarını noter tarafından tasdik eden belge ya da en üst yetkili amir onaylı tatbiki imza.</a:t>
            </a:r>
          </a:p>
        </p:txBody>
      </p:sp>
    </p:spTree>
    <p:extLst>
      <p:ext uri="{BB962C8B-B14F-4D97-AF65-F5344CB8AC3E}">
        <p14:creationId xmlns:p14="http://schemas.microsoft.com/office/powerpoint/2010/main" val="6093364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71600" y="116632"/>
            <a:ext cx="7640960" cy="792088"/>
          </a:xfrm>
        </p:spPr>
        <p:txBody>
          <a:bodyPr/>
          <a:lstStyle/>
          <a:p>
            <a:r>
              <a:rPr lang="tr-TR" sz="3200" b="1" dirty="0">
                <a:solidFill>
                  <a:schemeClr val="bg1"/>
                </a:solidFill>
              </a:rPr>
              <a:t>BAŞVURUDA </a:t>
            </a:r>
            <a:r>
              <a:rPr lang="tr-TR" sz="3200" b="1" dirty="0" smtClean="0">
                <a:solidFill>
                  <a:schemeClr val="bg1"/>
                </a:solidFill>
              </a:rPr>
              <a:t>DESTEKLEYİCİ BELGELER</a:t>
            </a:r>
            <a:endParaRPr lang="tr-TR" sz="3200" b="1" dirty="0">
              <a:solidFill>
                <a:schemeClr val="bg1"/>
              </a:solidFill>
            </a:endParaRPr>
          </a:p>
        </p:txBody>
      </p:sp>
      <p:sp>
        <p:nvSpPr>
          <p:cNvPr id="3" name="Metin Yer Tutucusu 2"/>
          <p:cNvSpPr>
            <a:spLocks noGrp="1"/>
          </p:cNvSpPr>
          <p:nvPr>
            <p:ph type="body" sz="half" idx="1"/>
          </p:nvPr>
        </p:nvSpPr>
        <p:spPr>
          <a:xfrm>
            <a:off x="683568" y="1052736"/>
            <a:ext cx="7776864" cy="5400600"/>
          </a:xfrm>
        </p:spPr>
        <p:txBody>
          <a:bodyPr/>
          <a:lstStyle/>
          <a:p>
            <a:pPr algn="just"/>
            <a:endParaRPr lang="tr-TR" sz="2400" dirty="0" smtClean="0"/>
          </a:p>
          <a:p>
            <a:pPr marL="0" indent="0" algn="just">
              <a:buNone/>
            </a:pPr>
            <a:endParaRPr lang="tr-TR" sz="2400" dirty="0"/>
          </a:p>
        </p:txBody>
      </p:sp>
      <p:sp>
        <p:nvSpPr>
          <p:cNvPr id="5" name="Dikdörtgen 4"/>
          <p:cNvSpPr/>
          <p:nvPr/>
        </p:nvSpPr>
        <p:spPr>
          <a:xfrm>
            <a:off x="467544" y="1052736"/>
            <a:ext cx="8424936" cy="525658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Arial" pitchFamily="34" charset="0"/>
              <a:buChar char="•"/>
            </a:pPr>
            <a:r>
              <a:rPr lang="tr-TR" sz="2400" b="1" dirty="0">
                <a:solidFill>
                  <a:schemeClr val="bg1"/>
                </a:solidFill>
              </a:rPr>
              <a:t>Projede ortak bir kurum/kuruluş yer alıyorsa, bu kurum/kuruluşu temsile, ilzama ve proje belgelerini (Ortaklık Beyannamesi) imzalamaya yetkili kişi veya kişilerin belirlendiği ve projede ortak olma kararının alındığı yetkili yönetim organının kararı. Eğer projeye mali destek sağlanacaksa bu husus kararda ayrıntılı olarak belirtilmelidir.</a:t>
            </a:r>
          </a:p>
          <a:p>
            <a:pPr marL="342900" indent="-342900" algn="just">
              <a:buFont typeface="Arial" pitchFamily="34" charset="0"/>
              <a:buChar char="•"/>
            </a:pPr>
            <a:endParaRPr lang="tr-TR" sz="2400" b="1" dirty="0" smtClean="0">
              <a:solidFill>
                <a:schemeClr val="bg1"/>
              </a:solidFill>
            </a:endParaRPr>
          </a:p>
          <a:p>
            <a:pPr marL="342900" indent="-342900" algn="just">
              <a:buFont typeface="Arial" pitchFamily="34" charset="0"/>
              <a:buChar char="•"/>
            </a:pPr>
            <a:r>
              <a:rPr lang="tr-TR" sz="2400" b="1" dirty="0" smtClean="0">
                <a:solidFill>
                  <a:schemeClr val="bg1"/>
                </a:solidFill>
              </a:rPr>
              <a:t>Projede </a:t>
            </a:r>
            <a:r>
              <a:rPr lang="tr-TR" sz="2400" b="1" dirty="0">
                <a:solidFill>
                  <a:schemeClr val="bg1"/>
                </a:solidFill>
              </a:rPr>
              <a:t>görev alacak olan proje koordinatörü, eğitmen vb. kişilerin özgeçmişleri</a:t>
            </a:r>
          </a:p>
          <a:p>
            <a:pPr algn="just"/>
            <a:r>
              <a:rPr lang="tr-TR" sz="2400" b="1" dirty="0">
                <a:solidFill>
                  <a:schemeClr val="bg1"/>
                </a:solidFill>
              </a:rPr>
              <a:t> </a:t>
            </a:r>
            <a:endParaRPr lang="tr-TR" sz="2400" b="1" dirty="0" smtClean="0">
              <a:solidFill>
                <a:schemeClr val="bg1"/>
              </a:solidFill>
            </a:endParaRPr>
          </a:p>
          <a:p>
            <a:pPr marL="342900" indent="-342900" algn="just">
              <a:buFont typeface="Arial" pitchFamily="34" charset="0"/>
              <a:buChar char="•"/>
            </a:pPr>
            <a:r>
              <a:rPr lang="tr-TR" sz="2400" b="1" dirty="0" smtClean="0">
                <a:solidFill>
                  <a:schemeClr val="bg1"/>
                </a:solidFill>
              </a:rPr>
              <a:t>Proje </a:t>
            </a:r>
            <a:r>
              <a:rPr lang="tr-TR" sz="2400" b="1" dirty="0">
                <a:solidFill>
                  <a:schemeClr val="bg1"/>
                </a:solidFill>
              </a:rPr>
              <a:t>kapsamında 10.000 TL geçen her bir makine-ekipman ve hizmet satın alımı için en az 3 farklı tedarikçiden sağlanacak olan proforma fatura</a:t>
            </a:r>
          </a:p>
        </p:txBody>
      </p:sp>
    </p:spTree>
    <p:extLst>
      <p:ext uri="{BB962C8B-B14F-4D97-AF65-F5344CB8AC3E}">
        <p14:creationId xmlns:p14="http://schemas.microsoft.com/office/powerpoint/2010/main" val="37649731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71600" y="188640"/>
            <a:ext cx="7344816" cy="648072"/>
          </a:xfrm>
        </p:spPr>
        <p:txBody>
          <a:bodyPr/>
          <a:lstStyle/>
          <a:p>
            <a:r>
              <a:rPr lang="tr-TR" sz="3200" b="1" dirty="0">
                <a:solidFill>
                  <a:schemeClr val="bg1"/>
                </a:solidFill>
              </a:rPr>
              <a:t>BAŞVURUDA DESTEKLEYİCİ BELGELER</a:t>
            </a:r>
          </a:p>
        </p:txBody>
      </p:sp>
      <p:sp>
        <p:nvSpPr>
          <p:cNvPr id="3" name="Metin Yer Tutucusu 2"/>
          <p:cNvSpPr>
            <a:spLocks noGrp="1"/>
          </p:cNvSpPr>
          <p:nvPr>
            <p:ph type="body" sz="half" idx="1"/>
          </p:nvPr>
        </p:nvSpPr>
        <p:spPr>
          <a:xfrm>
            <a:off x="566738" y="980728"/>
            <a:ext cx="8325742" cy="5039072"/>
          </a:xfrm>
        </p:spPr>
        <p:txBody>
          <a:bodyPr/>
          <a:lstStyle/>
          <a:p>
            <a:pPr algn="just"/>
            <a:endParaRPr lang="tr-TR" sz="2400" dirty="0" smtClean="0"/>
          </a:p>
        </p:txBody>
      </p:sp>
      <p:sp>
        <p:nvSpPr>
          <p:cNvPr id="5" name="Dikdörtgen 4"/>
          <p:cNvSpPr/>
          <p:nvPr/>
        </p:nvSpPr>
        <p:spPr>
          <a:xfrm>
            <a:off x="611560" y="980728"/>
            <a:ext cx="8280920" cy="5040560"/>
          </a:xfrm>
          <a:prstGeom prst="rect">
            <a:avLst/>
          </a:prstGeom>
          <a:solidFill>
            <a:schemeClr val="accent6">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Arial" pitchFamily="34" charset="0"/>
              <a:buChar char="•"/>
            </a:pPr>
            <a:r>
              <a:rPr lang="tr-TR" sz="2400" b="1" dirty="0">
                <a:solidFill>
                  <a:schemeClr val="bg1"/>
                </a:solidFill>
              </a:rPr>
              <a:t>Mesleki eğitim faaliyeti içeren projelerde, Milli Eğitim Bakanlığı ve İŞKUR’la işbirliği yapmak suretiyle kursiyerlere işgücü piyasasında geçerliliği olan bir sertifika verilmesi zorunlu olan projelerde, İŞKUR’dan eğitim için yer ve konuya ilişkin niteliklere uygun kurs gereklerini karşıladığına ve kurs konusunun ilin ihtiyacına hitap ettiğine dair alınacak olur yazısı</a:t>
            </a:r>
            <a:r>
              <a:rPr lang="tr-TR" sz="2400" b="1" dirty="0" smtClean="0">
                <a:solidFill>
                  <a:schemeClr val="bg1"/>
                </a:solidFill>
              </a:rPr>
              <a:t>.</a:t>
            </a:r>
          </a:p>
          <a:p>
            <a:pPr algn="just"/>
            <a:endParaRPr lang="tr-TR" sz="2400" b="1" dirty="0">
              <a:solidFill>
                <a:schemeClr val="bg1"/>
              </a:solidFill>
            </a:endParaRPr>
          </a:p>
          <a:p>
            <a:pPr marL="342900" indent="-342900" algn="just">
              <a:buFont typeface="Arial" pitchFamily="34" charset="0"/>
              <a:buChar char="•"/>
            </a:pPr>
            <a:r>
              <a:rPr lang="tr-TR" sz="2400" b="1" dirty="0">
                <a:solidFill>
                  <a:schemeClr val="bg1"/>
                </a:solidFill>
              </a:rPr>
              <a:t>Proje konusu ve faaliyetleri etüt merkezi, mesleki eğitim atölyesi gibi tesisleri içeriyorsa Proje Sonuçlarının Kullanımı Taahhütnamesi (Rehber ekinden veya Ajans web sayfasından edinilebilir)</a:t>
            </a:r>
          </a:p>
        </p:txBody>
      </p:sp>
    </p:spTree>
    <p:extLst>
      <p:ext uri="{BB962C8B-B14F-4D97-AF65-F5344CB8AC3E}">
        <p14:creationId xmlns:p14="http://schemas.microsoft.com/office/powerpoint/2010/main" val="3985708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71600" y="188640"/>
            <a:ext cx="7344816" cy="576064"/>
          </a:xfrm>
        </p:spPr>
        <p:txBody>
          <a:bodyPr/>
          <a:lstStyle/>
          <a:p>
            <a:r>
              <a:rPr lang="tr-TR" sz="3200" b="1" dirty="0" smtClean="0">
                <a:solidFill>
                  <a:schemeClr val="bg1"/>
                </a:solidFill>
              </a:rPr>
              <a:t>SODES PROGRAMI KAPSAMI</a:t>
            </a:r>
            <a:endParaRPr lang="tr-TR" sz="3200" b="1" dirty="0">
              <a:solidFill>
                <a:schemeClr val="bg1"/>
              </a:solidFill>
            </a:endParaRPr>
          </a:p>
        </p:txBody>
      </p:sp>
      <p:sp>
        <p:nvSpPr>
          <p:cNvPr id="7" name="Yuvarlatılmış Dikdörtgen 6"/>
          <p:cNvSpPr/>
          <p:nvPr/>
        </p:nvSpPr>
        <p:spPr>
          <a:xfrm>
            <a:off x="467544" y="1124744"/>
            <a:ext cx="8352928" cy="525658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tr-TR" sz="2400" b="1" dirty="0">
                <a:solidFill>
                  <a:prstClr val="white"/>
                </a:solidFill>
              </a:rPr>
              <a:t>2008 yılında Kalkınma Bakanlığı genel koordinasyonunda, Doğu ve Güneydoğu illerimizde başlatılan ve ülke genelinde 27 ilde Valilikler tarafından yürütülen SODES Programının, Kalkınma Ajansları tarafından bölgesel bir yaklaşım modeliyle uygulanması amacıyla, T.C. Doğu Akdeniz Kalkınma Ajansı 2011 yılında ‘Pilot Ajans’ olarak </a:t>
            </a:r>
            <a:r>
              <a:rPr lang="tr-TR" sz="2400" b="1" dirty="0" smtClean="0">
                <a:solidFill>
                  <a:prstClr val="white"/>
                </a:solidFill>
              </a:rPr>
              <a:t>seçilmiştir. DOĞAKA, faaliyet </a:t>
            </a:r>
            <a:r>
              <a:rPr lang="tr-TR" sz="2400" b="1" dirty="0">
                <a:solidFill>
                  <a:prstClr val="white"/>
                </a:solidFill>
              </a:rPr>
              <a:t>gösterdiği TR63 bölgesi illeri Hatay, Kahramanmaraş ve Osmaniye’de 2011 ve 2012 yıllarında </a:t>
            </a:r>
            <a:r>
              <a:rPr lang="tr-TR" sz="2400" b="1" dirty="0" smtClean="0">
                <a:solidFill>
                  <a:prstClr val="white"/>
                </a:solidFill>
              </a:rPr>
              <a:t>SODES programını başarıyla </a:t>
            </a:r>
            <a:r>
              <a:rPr lang="tr-TR" sz="2400" b="1" dirty="0">
                <a:solidFill>
                  <a:prstClr val="white"/>
                </a:solidFill>
              </a:rPr>
              <a:t>uygulanmıştır.  </a:t>
            </a:r>
          </a:p>
        </p:txBody>
      </p:sp>
    </p:spTree>
    <p:extLst>
      <p:ext uri="{BB962C8B-B14F-4D97-AF65-F5344CB8AC3E}">
        <p14:creationId xmlns:p14="http://schemas.microsoft.com/office/powerpoint/2010/main" val="4654659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188639"/>
            <a:ext cx="7272808" cy="504057"/>
          </a:xfrm>
        </p:spPr>
        <p:txBody>
          <a:bodyPr/>
          <a:lstStyle/>
          <a:p>
            <a:r>
              <a:rPr lang="tr-TR" sz="3200" b="1" dirty="0" smtClean="0">
                <a:solidFill>
                  <a:schemeClr val="bg1"/>
                </a:solidFill>
              </a:rPr>
              <a:t>UYGUN MALİYETLER</a:t>
            </a:r>
            <a:endParaRPr lang="tr-TR" sz="3200" b="1" dirty="0">
              <a:solidFill>
                <a:schemeClr val="bg1"/>
              </a:solidFill>
            </a:endParaRPr>
          </a:p>
        </p:txBody>
      </p:sp>
      <p:sp>
        <p:nvSpPr>
          <p:cNvPr id="3" name="Metin Yer Tutucusu 2"/>
          <p:cNvSpPr>
            <a:spLocks noGrp="1"/>
          </p:cNvSpPr>
          <p:nvPr>
            <p:ph type="body" sz="half" idx="1"/>
          </p:nvPr>
        </p:nvSpPr>
        <p:spPr>
          <a:xfrm>
            <a:off x="323528" y="980728"/>
            <a:ext cx="8352928" cy="5047488"/>
          </a:xfrm>
        </p:spPr>
        <p:txBody>
          <a:bodyPr/>
          <a:lstStyle/>
          <a:p>
            <a:endParaRPr lang="tr-TR" dirty="0"/>
          </a:p>
        </p:txBody>
      </p:sp>
      <p:sp>
        <p:nvSpPr>
          <p:cNvPr id="4" name="İçerik Yer Tutucusu 3"/>
          <p:cNvSpPr>
            <a:spLocks noGrp="1"/>
          </p:cNvSpPr>
          <p:nvPr>
            <p:ph sz="half" idx="2"/>
          </p:nvPr>
        </p:nvSpPr>
        <p:spPr>
          <a:xfrm>
            <a:off x="493888" y="908720"/>
            <a:ext cx="8092138" cy="5184232"/>
          </a:xfrm>
        </p:spPr>
        <p:txBody>
          <a:bodyPr/>
          <a:lstStyle/>
          <a:p>
            <a:pPr marL="0" indent="0">
              <a:buNone/>
            </a:pPr>
            <a:endParaRPr lang="tr-TR" dirty="0"/>
          </a:p>
        </p:txBody>
      </p:sp>
      <p:sp>
        <p:nvSpPr>
          <p:cNvPr id="6" name="Dikdörtgen 5"/>
          <p:cNvSpPr/>
          <p:nvPr/>
        </p:nvSpPr>
        <p:spPr>
          <a:xfrm>
            <a:off x="493888" y="908720"/>
            <a:ext cx="8136904" cy="172819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smtClean="0">
                <a:solidFill>
                  <a:schemeClr val="bg1"/>
                </a:solidFill>
              </a:rPr>
              <a:t>Personel Giderleri(Kamu </a:t>
            </a:r>
            <a:r>
              <a:rPr lang="tr-TR" sz="2400" b="1" dirty="0">
                <a:solidFill>
                  <a:schemeClr val="bg1"/>
                </a:solidFill>
              </a:rPr>
              <a:t>görevlilerine yapılacak ödemeler 6363 sayılı 2013 yılı Merkezi Yönetim Bütçe Kanununun, 657 sayılı Devlet Memurları Kanununun ve kamu personelinin tabi olduğu </a:t>
            </a:r>
            <a:r>
              <a:rPr lang="tr-TR" sz="2400" b="1" dirty="0" smtClean="0">
                <a:solidFill>
                  <a:schemeClr val="bg1"/>
                </a:solidFill>
              </a:rPr>
              <a:t>diğer mevzuatın </a:t>
            </a:r>
            <a:r>
              <a:rPr lang="tr-TR" sz="2400" b="1" dirty="0">
                <a:solidFill>
                  <a:schemeClr val="bg1"/>
                </a:solidFill>
              </a:rPr>
              <a:t>ilgili hükümleri çerçevesinde olacaktır)</a:t>
            </a:r>
          </a:p>
        </p:txBody>
      </p:sp>
      <p:sp>
        <p:nvSpPr>
          <p:cNvPr id="8" name="Dikdörtgen 7"/>
          <p:cNvSpPr/>
          <p:nvPr/>
        </p:nvSpPr>
        <p:spPr>
          <a:xfrm>
            <a:off x="500800" y="2636912"/>
            <a:ext cx="8136904" cy="149046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Mesleki eğitim kursiyerlerine yapılacak ödemeler, (Kursiyerlerin, devamsızlık durumlarının toplam</a:t>
            </a:r>
          </a:p>
          <a:p>
            <a:pPr algn="just"/>
            <a:r>
              <a:rPr lang="tr-TR" sz="2400" b="1" dirty="0"/>
              <a:t>eğitim süresinin % 10’unu aşması halinde eğitim ile ilişkileri ve kursiyer harçlıkları </a:t>
            </a:r>
            <a:r>
              <a:rPr lang="tr-TR" sz="2400" b="1" dirty="0" smtClean="0"/>
              <a:t>kesilir</a:t>
            </a:r>
            <a:r>
              <a:rPr lang="tr-TR" sz="2400" b="1" dirty="0"/>
              <a:t>)</a:t>
            </a:r>
          </a:p>
        </p:txBody>
      </p:sp>
      <p:sp>
        <p:nvSpPr>
          <p:cNvPr id="10" name="Dikdörtgen 9"/>
          <p:cNvSpPr/>
          <p:nvPr/>
        </p:nvSpPr>
        <p:spPr>
          <a:xfrm>
            <a:off x="493888" y="4127376"/>
            <a:ext cx="8136904" cy="52576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smtClean="0">
                <a:solidFill>
                  <a:schemeClr val="bg1"/>
                </a:solidFill>
              </a:rPr>
              <a:t>Yolculuk giderleri </a:t>
            </a:r>
            <a:endParaRPr lang="tr-TR" sz="2400" b="1" dirty="0">
              <a:solidFill>
                <a:schemeClr val="bg1"/>
              </a:solidFill>
            </a:endParaRPr>
          </a:p>
        </p:txBody>
      </p:sp>
      <p:sp>
        <p:nvSpPr>
          <p:cNvPr id="11" name="Dikdörtgen 10"/>
          <p:cNvSpPr/>
          <p:nvPr/>
        </p:nvSpPr>
        <p:spPr>
          <a:xfrm>
            <a:off x="500800" y="4653136"/>
            <a:ext cx="8136904" cy="648072"/>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Gündelik giderler</a:t>
            </a:r>
          </a:p>
        </p:txBody>
      </p:sp>
      <p:sp>
        <p:nvSpPr>
          <p:cNvPr id="13" name="Dikdörtgen 12"/>
          <p:cNvSpPr/>
          <p:nvPr/>
        </p:nvSpPr>
        <p:spPr>
          <a:xfrm>
            <a:off x="493888" y="5301208"/>
            <a:ext cx="8136904" cy="74523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smtClean="0"/>
              <a:t>Ekipman ve  hizmet satın alma maliyetleri </a:t>
            </a:r>
            <a:endParaRPr lang="tr-TR" sz="2400" b="1" dirty="0"/>
          </a:p>
        </p:txBody>
      </p:sp>
    </p:spTree>
    <p:extLst>
      <p:ext uri="{BB962C8B-B14F-4D97-AF65-F5344CB8AC3E}">
        <p14:creationId xmlns:p14="http://schemas.microsoft.com/office/powerpoint/2010/main" val="23084666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71600" y="116632"/>
            <a:ext cx="7344816" cy="576064"/>
          </a:xfrm>
        </p:spPr>
        <p:txBody>
          <a:bodyPr/>
          <a:lstStyle/>
          <a:p>
            <a:r>
              <a:rPr lang="tr-TR" sz="3200" b="1" dirty="0" smtClean="0">
                <a:solidFill>
                  <a:schemeClr val="bg1"/>
                </a:solidFill>
              </a:rPr>
              <a:t>UYGUN MALİYETLER</a:t>
            </a:r>
            <a:endParaRPr lang="tr-TR" sz="3200" b="1" dirty="0">
              <a:solidFill>
                <a:schemeClr val="bg1"/>
              </a:solidFill>
            </a:endParaRPr>
          </a:p>
        </p:txBody>
      </p:sp>
      <p:sp>
        <p:nvSpPr>
          <p:cNvPr id="3" name="Metin Yer Tutucusu 2"/>
          <p:cNvSpPr>
            <a:spLocks noGrp="1"/>
          </p:cNvSpPr>
          <p:nvPr>
            <p:ph type="body" sz="half" idx="1"/>
          </p:nvPr>
        </p:nvSpPr>
        <p:spPr>
          <a:xfrm>
            <a:off x="395536" y="836712"/>
            <a:ext cx="8424936" cy="5616624"/>
          </a:xfrm>
        </p:spPr>
        <p:txBody>
          <a:bodyPr/>
          <a:lstStyle/>
          <a:p>
            <a:endParaRPr lang="tr-TR" dirty="0"/>
          </a:p>
        </p:txBody>
      </p:sp>
      <p:sp>
        <p:nvSpPr>
          <p:cNvPr id="5" name="Dikdörtgen 4"/>
          <p:cNvSpPr/>
          <p:nvPr/>
        </p:nvSpPr>
        <p:spPr>
          <a:xfrm>
            <a:off x="395536" y="836712"/>
            <a:ext cx="8496944" cy="72008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Sarf malzemeleri maliyetleri</a:t>
            </a:r>
          </a:p>
        </p:txBody>
      </p:sp>
      <p:sp>
        <p:nvSpPr>
          <p:cNvPr id="6" name="Dikdörtgen 5"/>
          <p:cNvSpPr/>
          <p:nvPr/>
        </p:nvSpPr>
        <p:spPr>
          <a:xfrm>
            <a:off x="395536" y="1556792"/>
            <a:ext cx="8496944"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Taşeron maliyetleri (Yayın basım, etkinlik organizasyonu vb.)</a:t>
            </a:r>
          </a:p>
        </p:txBody>
      </p:sp>
      <p:sp>
        <p:nvSpPr>
          <p:cNvPr id="7" name="Dikdörtgen 6"/>
          <p:cNvSpPr/>
          <p:nvPr/>
        </p:nvSpPr>
        <p:spPr>
          <a:xfrm>
            <a:off x="395536" y="2348880"/>
            <a:ext cx="8496944" cy="100811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Mali hizmet giderleri (Özellikle havale, sigorta, banka, ihale ve ilan maliyetleri, işveren SGK </a:t>
            </a:r>
            <a:r>
              <a:rPr lang="tr-TR" sz="2400" b="1" dirty="0" smtClean="0"/>
              <a:t>payı vb</a:t>
            </a:r>
            <a:r>
              <a:rPr lang="tr-TR" sz="2400" b="1" dirty="0"/>
              <a:t>.)</a:t>
            </a:r>
          </a:p>
        </p:txBody>
      </p:sp>
      <p:sp>
        <p:nvSpPr>
          <p:cNvPr id="8" name="Dikdörtgen 7"/>
          <p:cNvSpPr/>
          <p:nvPr/>
        </p:nvSpPr>
        <p:spPr>
          <a:xfrm>
            <a:off x="395536" y="3356992"/>
            <a:ext cx="8496944" cy="12241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Projenin uygulanması için mutlaka gerekli olan ancak yeni bina inşaatı ve inşaatı devam </a:t>
            </a:r>
            <a:r>
              <a:rPr lang="tr-TR" sz="2400" b="1" dirty="0" smtClean="0"/>
              <a:t>eden binanın </a:t>
            </a:r>
            <a:r>
              <a:rPr lang="tr-TR" sz="2400" b="1" dirty="0"/>
              <a:t>tamamlanması hariç inşaat işleri (Çocuk parkı, semt sahası, halı saha, tadilat giderleri vb.)</a:t>
            </a:r>
          </a:p>
        </p:txBody>
      </p:sp>
      <p:sp>
        <p:nvSpPr>
          <p:cNvPr id="9" name="Dikdörtgen 8"/>
          <p:cNvSpPr/>
          <p:nvPr/>
        </p:nvSpPr>
        <p:spPr>
          <a:xfrm>
            <a:off x="395536" y="4581128"/>
            <a:ext cx="8496944" cy="93610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Elektrik, su, telefon vb. idari giderler</a:t>
            </a:r>
          </a:p>
        </p:txBody>
      </p:sp>
      <p:sp>
        <p:nvSpPr>
          <p:cNvPr id="10" name="Dikdörtgen 9"/>
          <p:cNvSpPr/>
          <p:nvPr/>
        </p:nvSpPr>
        <p:spPr>
          <a:xfrm>
            <a:off x="361248" y="5513776"/>
            <a:ext cx="8496944"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Görünürlük maliyetleri</a:t>
            </a:r>
          </a:p>
        </p:txBody>
      </p:sp>
    </p:spTree>
    <p:extLst>
      <p:ext uri="{BB962C8B-B14F-4D97-AF65-F5344CB8AC3E}">
        <p14:creationId xmlns:p14="http://schemas.microsoft.com/office/powerpoint/2010/main" val="32650615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115615" y="116632"/>
            <a:ext cx="7200801" cy="648073"/>
          </a:xfrm>
        </p:spPr>
        <p:txBody>
          <a:bodyPr/>
          <a:lstStyle/>
          <a:p>
            <a:r>
              <a:rPr lang="tr-TR" sz="3200" b="1" dirty="0" smtClean="0">
                <a:solidFill>
                  <a:schemeClr val="bg1"/>
                </a:solidFill>
              </a:rPr>
              <a:t>UYGUN OLMAYAN MALİYETLER</a:t>
            </a:r>
            <a:endParaRPr lang="tr-TR" sz="3200" b="1" dirty="0">
              <a:solidFill>
                <a:schemeClr val="bg1"/>
              </a:solidFill>
            </a:endParaRPr>
          </a:p>
        </p:txBody>
      </p:sp>
      <p:sp>
        <p:nvSpPr>
          <p:cNvPr id="3" name="Metin Yer Tutucusu 2"/>
          <p:cNvSpPr>
            <a:spLocks noGrp="1"/>
          </p:cNvSpPr>
          <p:nvPr>
            <p:ph type="body" sz="half" idx="1"/>
          </p:nvPr>
        </p:nvSpPr>
        <p:spPr>
          <a:xfrm>
            <a:off x="566738" y="908720"/>
            <a:ext cx="8325742" cy="5616624"/>
          </a:xfrm>
        </p:spPr>
        <p:txBody>
          <a:bodyPr/>
          <a:lstStyle/>
          <a:p>
            <a:endParaRPr lang="tr-TR" dirty="0"/>
          </a:p>
        </p:txBody>
      </p:sp>
      <p:sp>
        <p:nvSpPr>
          <p:cNvPr id="4" name="İçerik Yer Tutucusu 3"/>
          <p:cNvSpPr>
            <a:spLocks noGrp="1"/>
          </p:cNvSpPr>
          <p:nvPr>
            <p:ph sz="half" idx="2"/>
          </p:nvPr>
        </p:nvSpPr>
        <p:spPr/>
        <p:txBody>
          <a:bodyPr/>
          <a:lstStyle/>
          <a:p>
            <a:endParaRPr lang="tr-TR"/>
          </a:p>
        </p:txBody>
      </p:sp>
      <p:sp>
        <p:nvSpPr>
          <p:cNvPr id="5" name="Dikdörtgen 4"/>
          <p:cNvSpPr/>
          <p:nvPr/>
        </p:nvSpPr>
        <p:spPr>
          <a:xfrm>
            <a:off x="596736" y="908720"/>
            <a:ext cx="8280920" cy="64807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Proje konu ve faaliyetleri ile ilgisi olmayan harcamalar</a:t>
            </a:r>
          </a:p>
        </p:txBody>
      </p:sp>
      <p:sp>
        <p:nvSpPr>
          <p:cNvPr id="6" name="Dikdörtgen 5"/>
          <p:cNvSpPr/>
          <p:nvPr/>
        </p:nvSpPr>
        <p:spPr>
          <a:xfrm>
            <a:off x="611560" y="1556792"/>
            <a:ext cx="828092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Mikro kredi projeleri kapsamında yapılacak ödemeler</a:t>
            </a:r>
          </a:p>
        </p:txBody>
      </p:sp>
      <p:sp>
        <p:nvSpPr>
          <p:cNvPr id="7" name="Dikdörtgen 6"/>
          <p:cNvSpPr/>
          <p:nvPr/>
        </p:nvSpPr>
        <p:spPr>
          <a:xfrm>
            <a:off x="611560" y="2298576"/>
            <a:ext cx="8280920" cy="9144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Ayni sermaye desteği kapsamında karşılanan ödemeler</a:t>
            </a:r>
          </a:p>
        </p:txBody>
      </p:sp>
      <p:sp>
        <p:nvSpPr>
          <p:cNvPr id="8" name="Dikdörtgen 7"/>
          <p:cNvSpPr/>
          <p:nvPr/>
        </p:nvSpPr>
        <p:spPr>
          <a:xfrm>
            <a:off x="611560" y="3212976"/>
            <a:ext cx="8295744"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Proje yürütücüsünün ve proje kapsamında görev alan kişilerin kusur ve ihmalleri sebebiyle </a:t>
            </a:r>
            <a:r>
              <a:rPr lang="tr-TR" sz="2400" b="1" dirty="0" smtClean="0"/>
              <a:t>doğacak olan </a:t>
            </a:r>
            <a:r>
              <a:rPr lang="tr-TR" sz="2400" b="1" dirty="0"/>
              <a:t>ceza, zam, faiz ve sair giderler</a:t>
            </a:r>
          </a:p>
        </p:txBody>
      </p:sp>
      <p:sp>
        <p:nvSpPr>
          <p:cNvPr id="9" name="Dikdörtgen 8"/>
          <p:cNvSpPr/>
          <p:nvPr/>
        </p:nvSpPr>
        <p:spPr>
          <a:xfrm>
            <a:off x="596736" y="4365104"/>
            <a:ext cx="8280920" cy="772632"/>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Borçlar; zarar veya borç </a:t>
            </a:r>
            <a:r>
              <a:rPr lang="tr-TR" sz="2400" b="1" dirty="0" smtClean="0"/>
              <a:t>karşılıkları, faiz borcu </a:t>
            </a:r>
            <a:endParaRPr lang="tr-TR" sz="2400" b="1" dirty="0"/>
          </a:p>
        </p:txBody>
      </p:sp>
      <p:sp>
        <p:nvSpPr>
          <p:cNvPr id="10" name="Dikdörtgen 9"/>
          <p:cNvSpPr/>
          <p:nvPr/>
        </p:nvSpPr>
        <p:spPr>
          <a:xfrm>
            <a:off x="596736" y="5135424"/>
            <a:ext cx="8280920" cy="6286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Halihazırda başka bir kapsamda finanse edilen kalemler</a:t>
            </a:r>
          </a:p>
        </p:txBody>
      </p:sp>
      <p:sp>
        <p:nvSpPr>
          <p:cNvPr id="11" name="Dikdörtgen 10"/>
          <p:cNvSpPr/>
          <p:nvPr/>
        </p:nvSpPr>
        <p:spPr>
          <a:xfrm>
            <a:off x="596736" y="5764040"/>
            <a:ext cx="8280920" cy="71098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İstimlak bedeli, arazi veya bina alımları, inşaat yapımı veya büyük çaplı tadilat/onarım</a:t>
            </a:r>
          </a:p>
        </p:txBody>
      </p:sp>
    </p:spTree>
    <p:extLst>
      <p:ext uri="{BB962C8B-B14F-4D97-AF65-F5344CB8AC3E}">
        <p14:creationId xmlns:p14="http://schemas.microsoft.com/office/powerpoint/2010/main" val="28674643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52140" y="188640"/>
            <a:ext cx="7272808" cy="432048"/>
          </a:xfrm>
        </p:spPr>
        <p:txBody>
          <a:bodyPr/>
          <a:lstStyle/>
          <a:p>
            <a:r>
              <a:rPr lang="tr-TR" sz="3200" dirty="0" smtClean="0">
                <a:solidFill>
                  <a:schemeClr val="bg1"/>
                </a:solidFill>
              </a:rPr>
              <a:t>UYGUN OLMAYAN MALİYETLER</a:t>
            </a:r>
            <a:endParaRPr lang="tr-TR" sz="3200" dirty="0">
              <a:solidFill>
                <a:schemeClr val="bg1"/>
              </a:solidFill>
            </a:endParaRPr>
          </a:p>
        </p:txBody>
      </p:sp>
      <p:sp>
        <p:nvSpPr>
          <p:cNvPr id="3" name="Metin Yer Tutucusu 2"/>
          <p:cNvSpPr>
            <a:spLocks noGrp="1"/>
          </p:cNvSpPr>
          <p:nvPr>
            <p:ph type="body" sz="half" idx="1"/>
          </p:nvPr>
        </p:nvSpPr>
        <p:spPr>
          <a:xfrm>
            <a:off x="611560" y="836712"/>
            <a:ext cx="8208912" cy="5544616"/>
          </a:xfrm>
        </p:spPr>
        <p:txBody>
          <a:bodyPr/>
          <a:lstStyle/>
          <a:p>
            <a:endParaRPr lang="tr-TR" sz="2400" dirty="0"/>
          </a:p>
        </p:txBody>
      </p:sp>
      <p:sp>
        <p:nvSpPr>
          <p:cNvPr id="4" name="İçerik Yer Tutucusu 3"/>
          <p:cNvSpPr>
            <a:spLocks noGrp="1"/>
          </p:cNvSpPr>
          <p:nvPr>
            <p:ph sz="half" idx="2"/>
          </p:nvPr>
        </p:nvSpPr>
        <p:spPr/>
        <p:txBody>
          <a:bodyPr/>
          <a:lstStyle/>
          <a:p>
            <a:endParaRPr lang="tr-TR"/>
          </a:p>
        </p:txBody>
      </p:sp>
      <p:sp>
        <p:nvSpPr>
          <p:cNvPr id="5" name="Dikdörtgen 4"/>
          <p:cNvSpPr/>
          <p:nvPr/>
        </p:nvSpPr>
        <p:spPr>
          <a:xfrm>
            <a:off x="611560" y="836712"/>
            <a:ext cx="8208912" cy="57606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İkinci el ekipman alımları</a:t>
            </a:r>
          </a:p>
        </p:txBody>
      </p:sp>
      <p:sp>
        <p:nvSpPr>
          <p:cNvPr id="6" name="Dikdörtgen 5"/>
          <p:cNvSpPr/>
          <p:nvPr/>
        </p:nvSpPr>
        <p:spPr>
          <a:xfrm>
            <a:off x="611560" y="1412776"/>
            <a:ext cx="8181440"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Kur farkından doğan zararlar</a:t>
            </a:r>
          </a:p>
        </p:txBody>
      </p:sp>
      <p:sp>
        <p:nvSpPr>
          <p:cNvPr id="7" name="Dikdörtgen 6"/>
          <p:cNvSpPr/>
          <p:nvPr/>
        </p:nvSpPr>
        <p:spPr>
          <a:xfrm>
            <a:off x="611560" y="1988840"/>
            <a:ext cx="8208912" cy="79208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Proje başlangıcından önce yapılan hazırlık çalışmalarının ve diğer faaliyetlerin maliyetleri</a:t>
            </a:r>
          </a:p>
        </p:txBody>
      </p:sp>
      <p:sp>
        <p:nvSpPr>
          <p:cNvPr id="8" name="Dikdörtgen 7"/>
          <p:cNvSpPr/>
          <p:nvPr/>
        </p:nvSpPr>
        <p:spPr>
          <a:xfrm>
            <a:off x="611560" y="2780928"/>
            <a:ext cx="8181440" cy="7863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Proje yürütücüsü ya da ortakları dışındakiler tarafından gerçekleştirilen maliyetler</a:t>
            </a:r>
          </a:p>
        </p:txBody>
      </p:sp>
      <p:sp>
        <p:nvSpPr>
          <p:cNvPr id="9" name="Dikdörtgen 8"/>
          <p:cNvSpPr/>
          <p:nvPr/>
        </p:nvSpPr>
        <p:spPr>
          <a:xfrm>
            <a:off x="584088" y="3567288"/>
            <a:ext cx="8208912" cy="1296144"/>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a:t>Salt sözleşmeye, teminatlara ve Ajans ile proje yürütücüsü arasındaki mali ödemelere ilişkin </a:t>
            </a:r>
            <a:r>
              <a:rPr lang="tr-TR" sz="2400" b="1" dirty="0" smtClean="0"/>
              <a:t>her türlü </a:t>
            </a:r>
            <a:r>
              <a:rPr lang="tr-TR" sz="2400" b="1" dirty="0"/>
              <a:t>vergi, resim, harç ve sair giderler</a:t>
            </a:r>
          </a:p>
        </p:txBody>
      </p:sp>
      <p:sp>
        <p:nvSpPr>
          <p:cNvPr id="10" name="Dikdörtgen 9"/>
          <p:cNvSpPr/>
          <p:nvPr/>
        </p:nvSpPr>
        <p:spPr>
          <a:xfrm>
            <a:off x="597824" y="4867992"/>
            <a:ext cx="8208912" cy="15133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tr-TR" sz="2400" b="1" dirty="0" smtClean="0"/>
              <a:t>Kuruluşların rutin faaliyetleri ve asli görev alanlarına giren faaliyetler, birincil tarımsal faaliyet eğitimleri, araştırma </a:t>
            </a:r>
            <a:r>
              <a:rPr lang="tr-TR" sz="2400" b="1" dirty="0" err="1" smtClean="0"/>
              <a:t>projeleri,ilin</a:t>
            </a:r>
            <a:r>
              <a:rPr lang="tr-TR" sz="2400" b="1" dirty="0" smtClean="0"/>
              <a:t> tanıtımını esas hedef yapan projeler, belediye mesire alanı yapma, yurtdışı seyahat </a:t>
            </a:r>
            <a:endParaRPr lang="tr-TR" sz="2400" b="1" dirty="0"/>
          </a:p>
        </p:txBody>
      </p:sp>
    </p:spTree>
    <p:extLst>
      <p:ext uri="{BB962C8B-B14F-4D97-AF65-F5344CB8AC3E}">
        <p14:creationId xmlns:p14="http://schemas.microsoft.com/office/powerpoint/2010/main" val="22203435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yagram 5"/>
          <p:cNvGraphicFramePr/>
          <p:nvPr>
            <p:extLst>
              <p:ext uri="{D42A27DB-BD31-4B8C-83A1-F6EECF244321}">
                <p14:modId xmlns:p14="http://schemas.microsoft.com/office/powerpoint/2010/main" val="2474316961"/>
              </p:ext>
            </p:extLst>
          </p:nvPr>
        </p:nvGraphicFramePr>
        <p:xfrm>
          <a:off x="0" y="15766"/>
          <a:ext cx="9036496" cy="8209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yagram 2"/>
          <p:cNvGraphicFramePr/>
          <p:nvPr>
            <p:extLst>
              <p:ext uri="{D42A27DB-BD31-4B8C-83A1-F6EECF244321}">
                <p14:modId xmlns:p14="http://schemas.microsoft.com/office/powerpoint/2010/main" val="1872651934"/>
              </p:ext>
            </p:extLst>
          </p:nvPr>
        </p:nvGraphicFramePr>
        <p:xfrm>
          <a:off x="683568" y="980728"/>
          <a:ext cx="7992888" cy="5400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4962789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yagram 5"/>
          <p:cNvGraphicFramePr/>
          <p:nvPr>
            <p:extLst>
              <p:ext uri="{D42A27DB-BD31-4B8C-83A1-F6EECF244321}">
                <p14:modId xmlns:p14="http://schemas.microsoft.com/office/powerpoint/2010/main" val="4273868732"/>
              </p:ext>
            </p:extLst>
          </p:nvPr>
        </p:nvGraphicFramePr>
        <p:xfrm>
          <a:off x="0" y="15766"/>
          <a:ext cx="9036496" cy="8209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yagram 2"/>
          <p:cNvGraphicFramePr/>
          <p:nvPr>
            <p:extLst>
              <p:ext uri="{D42A27DB-BD31-4B8C-83A1-F6EECF244321}">
                <p14:modId xmlns:p14="http://schemas.microsoft.com/office/powerpoint/2010/main" val="3544328480"/>
              </p:ext>
            </p:extLst>
          </p:nvPr>
        </p:nvGraphicFramePr>
        <p:xfrm>
          <a:off x="251520" y="836712"/>
          <a:ext cx="8784976" cy="55446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1195624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yagram 5"/>
          <p:cNvGraphicFramePr/>
          <p:nvPr>
            <p:extLst>
              <p:ext uri="{D42A27DB-BD31-4B8C-83A1-F6EECF244321}">
                <p14:modId xmlns:p14="http://schemas.microsoft.com/office/powerpoint/2010/main" val="3544732389"/>
              </p:ext>
            </p:extLst>
          </p:nvPr>
        </p:nvGraphicFramePr>
        <p:xfrm>
          <a:off x="971600" y="0"/>
          <a:ext cx="7488832" cy="764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yagram 2"/>
          <p:cNvGraphicFramePr/>
          <p:nvPr>
            <p:extLst>
              <p:ext uri="{D42A27DB-BD31-4B8C-83A1-F6EECF244321}">
                <p14:modId xmlns:p14="http://schemas.microsoft.com/office/powerpoint/2010/main" val="683245518"/>
              </p:ext>
            </p:extLst>
          </p:nvPr>
        </p:nvGraphicFramePr>
        <p:xfrm>
          <a:off x="395536" y="980728"/>
          <a:ext cx="8352928" cy="5400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0937930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yagram 5"/>
          <p:cNvGraphicFramePr/>
          <p:nvPr>
            <p:extLst>
              <p:ext uri="{D42A27DB-BD31-4B8C-83A1-F6EECF244321}">
                <p14:modId xmlns:p14="http://schemas.microsoft.com/office/powerpoint/2010/main" val="3835693878"/>
              </p:ext>
            </p:extLst>
          </p:nvPr>
        </p:nvGraphicFramePr>
        <p:xfrm>
          <a:off x="971600" y="116632"/>
          <a:ext cx="7992888" cy="7218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Diyagram 3"/>
          <p:cNvGraphicFramePr/>
          <p:nvPr>
            <p:extLst>
              <p:ext uri="{D42A27DB-BD31-4B8C-83A1-F6EECF244321}">
                <p14:modId xmlns:p14="http://schemas.microsoft.com/office/powerpoint/2010/main" val="1984688463"/>
              </p:ext>
            </p:extLst>
          </p:nvPr>
        </p:nvGraphicFramePr>
        <p:xfrm>
          <a:off x="683568" y="764704"/>
          <a:ext cx="8064896" cy="561662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5057562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116633"/>
            <a:ext cx="7200800" cy="576064"/>
          </a:xfrm>
        </p:spPr>
        <p:txBody>
          <a:bodyPr/>
          <a:lstStyle/>
          <a:p>
            <a:r>
              <a:rPr lang="tr-TR" sz="3200" b="1" dirty="0" smtClean="0">
                <a:solidFill>
                  <a:schemeClr val="bg1"/>
                </a:solidFill>
              </a:rPr>
              <a:t>BAŞVURULARIN YAPILMASI</a:t>
            </a:r>
            <a:endParaRPr lang="tr-TR" sz="3200" b="1" dirty="0">
              <a:solidFill>
                <a:schemeClr val="bg1"/>
              </a:solidFill>
            </a:endParaRPr>
          </a:p>
        </p:txBody>
      </p:sp>
      <p:sp>
        <p:nvSpPr>
          <p:cNvPr id="5" name="Yuvarlatılmış Dikdörtgen 4"/>
          <p:cNvSpPr/>
          <p:nvPr/>
        </p:nvSpPr>
        <p:spPr>
          <a:xfrm>
            <a:off x="971600" y="1196752"/>
            <a:ext cx="7128792" cy="3744416"/>
          </a:xfrm>
          <a:prstGeom prst="roundRect">
            <a:avLst>
              <a:gd name="adj" fmla="val 12519"/>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sz="3600" dirty="0">
                <a:solidFill>
                  <a:schemeClr val="bg1"/>
                </a:solidFill>
              </a:rPr>
              <a:t>Başvurular elektronik </a:t>
            </a:r>
            <a:r>
              <a:rPr lang="tr-TR" sz="3600" dirty="0" smtClean="0">
                <a:solidFill>
                  <a:schemeClr val="bg1"/>
                </a:solidFill>
              </a:rPr>
              <a:t>ortamda </a:t>
            </a:r>
            <a:r>
              <a:rPr lang="tr-TR" sz="3600" b="1" dirty="0" smtClean="0">
                <a:solidFill>
                  <a:schemeClr val="tx1"/>
                </a:solidFill>
              </a:rPr>
              <a:t>http</a:t>
            </a:r>
            <a:r>
              <a:rPr lang="tr-TR" sz="3600" b="1" dirty="0">
                <a:solidFill>
                  <a:schemeClr val="tx1"/>
                </a:solidFill>
              </a:rPr>
              <a:t>://online.sodes.gov.tr </a:t>
            </a:r>
            <a:r>
              <a:rPr lang="tr-TR" sz="3600" dirty="0">
                <a:solidFill>
                  <a:schemeClr val="bg1"/>
                </a:solidFill>
              </a:rPr>
              <a:t>internet </a:t>
            </a:r>
            <a:r>
              <a:rPr lang="tr-TR" sz="3600" dirty="0" smtClean="0">
                <a:solidFill>
                  <a:schemeClr val="bg1"/>
                </a:solidFill>
              </a:rPr>
              <a:t>adresi SODES-BİS üzerinden yapılacaktır.</a:t>
            </a:r>
            <a:r>
              <a:rPr lang="tr-TR" sz="2800" dirty="0" smtClean="0">
                <a:solidFill>
                  <a:schemeClr val="bg1"/>
                </a:solidFill>
              </a:rPr>
              <a:t>  </a:t>
            </a:r>
            <a:endParaRPr lang="tr-TR" sz="2800" dirty="0">
              <a:solidFill>
                <a:schemeClr val="bg1"/>
              </a:solidFill>
            </a:endParaRPr>
          </a:p>
        </p:txBody>
      </p:sp>
    </p:spTree>
    <p:extLst>
      <p:ext uri="{BB962C8B-B14F-4D97-AF65-F5344CB8AC3E}">
        <p14:creationId xmlns:p14="http://schemas.microsoft.com/office/powerpoint/2010/main" val="23466941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115616" y="116633"/>
            <a:ext cx="7056784" cy="576063"/>
          </a:xfrm>
        </p:spPr>
        <p:txBody>
          <a:bodyPr/>
          <a:lstStyle/>
          <a:p>
            <a:r>
              <a:rPr lang="tr-TR" sz="3200" b="1" dirty="0" smtClean="0">
                <a:solidFill>
                  <a:schemeClr val="bg1"/>
                </a:solidFill>
              </a:rPr>
              <a:t>BAŞVURU İÇİN SODES-BİS</a:t>
            </a:r>
            <a:r>
              <a:rPr lang="tr-TR" sz="3200" b="1" dirty="0" smtClean="0"/>
              <a:t> </a:t>
            </a:r>
            <a:endParaRPr lang="tr-TR" sz="3200" b="1" dirty="0"/>
          </a:p>
        </p:txBody>
      </p:sp>
      <p:sp>
        <p:nvSpPr>
          <p:cNvPr id="3" name="Metin Yer Tutucusu 2"/>
          <p:cNvSpPr>
            <a:spLocks noGrp="1"/>
          </p:cNvSpPr>
          <p:nvPr>
            <p:ph type="body" sz="half" idx="1"/>
          </p:nvPr>
        </p:nvSpPr>
        <p:spPr/>
        <p:txBody>
          <a:bodyPr/>
          <a:lstStyle/>
          <a:p>
            <a:endParaRPr lang="tr-TR" dirty="0"/>
          </a:p>
        </p:txBody>
      </p:sp>
      <p:sp>
        <p:nvSpPr>
          <p:cNvPr id="4" name="İçerik Yer Tutucusu 3"/>
          <p:cNvSpPr>
            <a:spLocks noGrp="1"/>
          </p:cNvSpPr>
          <p:nvPr>
            <p:ph sz="half" idx="2"/>
          </p:nvPr>
        </p:nvSpPr>
        <p:spPr/>
        <p:txBody>
          <a:bodyPr/>
          <a:lstStyle/>
          <a:p>
            <a:endParaRPr lang="tr-TR"/>
          </a:p>
        </p:txBody>
      </p:sp>
      <p:pic>
        <p:nvPicPr>
          <p:cNvPr id="10242" name="Picture 2" descr="D:\tugce.rodoplu\Desktop\bsv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867600"/>
            <a:ext cx="8799165" cy="54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3882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187624" y="188640"/>
            <a:ext cx="7128792" cy="576065"/>
          </a:xfrm>
        </p:spPr>
        <p:txBody>
          <a:bodyPr/>
          <a:lstStyle/>
          <a:p>
            <a:r>
              <a:rPr lang="tr-TR" sz="3200" b="1" dirty="0" smtClean="0">
                <a:solidFill>
                  <a:schemeClr val="bg1"/>
                </a:solidFill>
              </a:rPr>
              <a:t>PROGRAMIN AMAÇLARI</a:t>
            </a:r>
            <a:endParaRPr lang="tr-TR" sz="3200" b="1" dirty="0">
              <a:solidFill>
                <a:schemeClr val="bg1"/>
              </a:solidFill>
            </a:endParaRPr>
          </a:p>
        </p:txBody>
      </p:sp>
      <p:sp>
        <p:nvSpPr>
          <p:cNvPr id="3" name="Metin Yer Tutucusu 2"/>
          <p:cNvSpPr>
            <a:spLocks noGrp="1"/>
          </p:cNvSpPr>
          <p:nvPr>
            <p:ph type="body" sz="half" idx="1"/>
          </p:nvPr>
        </p:nvSpPr>
        <p:spPr>
          <a:xfrm>
            <a:off x="566738" y="980728"/>
            <a:ext cx="8181726" cy="5039072"/>
          </a:xfrm>
        </p:spPr>
        <p:txBody>
          <a:bodyPr/>
          <a:lstStyle/>
          <a:p>
            <a:endParaRPr lang="tr-TR" dirty="0"/>
          </a:p>
        </p:txBody>
      </p:sp>
      <p:sp>
        <p:nvSpPr>
          <p:cNvPr id="4" name="İçerik Yer Tutucusu 3"/>
          <p:cNvSpPr>
            <a:spLocks noGrp="1"/>
          </p:cNvSpPr>
          <p:nvPr>
            <p:ph sz="half" idx="2"/>
          </p:nvPr>
        </p:nvSpPr>
        <p:spPr/>
        <p:txBody>
          <a:bodyPr/>
          <a:lstStyle/>
          <a:p>
            <a:endParaRPr lang="tr-TR"/>
          </a:p>
        </p:txBody>
      </p:sp>
      <p:sp>
        <p:nvSpPr>
          <p:cNvPr id="5" name="Dikdörtgen 4"/>
          <p:cNvSpPr/>
          <p:nvPr/>
        </p:nvSpPr>
        <p:spPr>
          <a:xfrm>
            <a:off x="611560" y="938615"/>
            <a:ext cx="7992888" cy="5112568"/>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marR="179705" lvl="0" indent="-342900" algn="just">
              <a:buSzPts val="1200"/>
              <a:buBlip>
                <a:blip r:embed="rId2"/>
              </a:buBlip>
              <a:tabLst>
                <a:tab pos="540385" algn="l"/>
              </a:tabLst>
            </a:pPr>
            <a:r>
              <a:rPr lang="tr-TR" sz="2400" b="1" dirty="0">
                <a:solidFill>
                  <a:schemeClr val="bg1"/>
                </a:solidFill>
                <a:ea typeface="Calibri"/>
                <a:cs typeface="Times New Roman"/>
              </a:rPr>
              <a:t>Toplumsal bütünleşmeyi güçlendirmek</a:t>
            </a:r>
          </a:p>
          <a:p>
            <a:pPr marL="342900" marR="179705" lvl="0" indent="-342900" algn="just">
              <a:buSzPts val="1200"/>
              <a:buBlip>
                <a:blip r:embed="rId2"/>
              </a:buBlip>
              <a:tabLst>
                <a:tab pos="540385" algn="l"/>
              </a:tabLst>
            </a:pPr>
            <a:r>
              <a:rPr lang="tr-TR" sz="2400" b="1" dirty="0">
                <a:solidFill>
                  <a:schemeClr val="bg1"/>
                </a:solidFill>
                <a:ea typeface="Calibri"/>
                <a:cs typeface="Times New Roman"/>
              </a:rPr>
              <a:t>Sosyo-ekonomik gelişmişlik seviyesini artırmak</a:t>
            </a:r>
          </a:p>
          <a:p>
            <a:pPr marL="342900" marR="179705" lvl="0" indent="-342900" algn="just">
              <a:buSzPts val="1200"/>
              <a:buBlip>
                <a:blip r:embed="rId2"/>
              </a:buBlip>
              <a:tabLst>
                <a:tab pos="540385" algn="l"/>
              </a:tabLst>
            </a:pPr>
            <a:r>
              <a:rPr lang="tr-TR" sz="2400" b="1" dirty="0">
                <a:solidFill>
                  <a:schemeClr val="bg1"/>
                </a:solidFill>
                <a:ea typeface="Calibri"/>
                <a:cs typeface="Times New Roman"/>
              </a:rPr>
              <a:t>Eğitimde fırsat eşitliğini temel alan hizmetlere erişimi kolaylaştırmak</a:t>
            </a:r>
          </a:p>
          <a:p>
            <a:pPr marL="342900" marR="179705" lvl="0" indent="-342900" algn="just">
              <a:buSzPts val="1200"/>
              <a:buBlip>
                <a:blip r:embed="rId2"/>
              </a:buBlip>
              <a:tabLst>
                <a:tab pos="540385" algn="l"/>
              </a:tabLst>
            </a:pPr>
            <a:r>
              <a:rPr lang="tr-TR" sz="2400" b="1" dirty="0">
                <a:solidFill>
                  <a:schemeClr val="bg1"/>
                </a:solidFill>
                <a:ea typeface="Calibri"/>
                <a:cs typeface="Times New Roman"/>
              </a:rPr>
              <a:t>Beşeri sermayeyi geliştirmek</a:t>
            </a:r>
          </a:p>
          <a:p>
            <a:pPr marL="342900" marR="179705" lvl="0" indent="-342900" algn="just">
              <a:buSzPts val="1200"/>
              <a:buBlip>
                <a:blip r:embed="rId2"/>
              </a:buBlip>
              <a:tabLst>
                <a:tab pos="540385" algn="l"/>
              </a:tabLst>
            </a:pPr>
            <a:r>
              <a:rPr lang="tr-TR" sz="2400" b="1" dirty="0">
                <a:solidFill>
                  <a:schemeClr val="bg1"/>
                </a:solidFill>
                <a:ea typeface="Calibri"/>
                <a:cs typeface="Times New Roman"/>
              </a:rPr>
              <a:t>Toplumun dezavantajlı kesimlerine ekonomik çeşitliliği de içeren fırsatlar sunmak</a:t>
            </a:r>
          </a:p>
          <a:p>
            <a:pPr marL="342900" marR="179705" lvl="0" indent="-342900" algn="just">
              <a:buSzPts val="1200"/>
              <a:buBlip>
                <a:blip r:embed="rId2"/>
              </a:buBlip>
              <a:tabLst>
                <a:tab pos="540385" algn="l"/>
              </a:tabLst>
            </a:pPr>
            <a:r>
              <a:rPr lang="tr-TR" sz="2400" b="1" dirty="0">
                <a:solidFill>
                  <a:schemeClr val="bg1"/>
                </a:solidFill>
                <a:ea typeface="Calibri"/>
                <a:cs typeface="Times New Roman"/>
              </a:rPr>
              <a:t>Gençlerin ve kadınların istihdam edilebilirliğini artırmak</a:t>
            </a:r>
          </a:p>
          <a:p>
            <a:pPr marL="342900" marR="179705" lvl="0" indent="-342900" algn="just">
              <a:buSzPts val="1200"/>
              <a:buBlip>
                <a:blip r:embed="rId2"/>
              </a:buBlip>
              <a:tabLst>
                <a:tab pos="540385" algn="l"/>
              </a:tabLst>
            </a:pPr>
            <a:r>
              <a:rPr lang="tr-TR" sz="2400" b="1" dirty="0">
                <a:solidFill>
                  <a:schemeClr val="bg1"/>
                </a:solidFill>
                <a:ea typeface="Calibri"/>
                <a:cs typeface="Times New Roman"/>
              </a:rPr>
              <a:t>Mesleki eğitim imkânlarını genişletmek</a:t>
            </a:r>
          </a:p>
          <a:p>
            <a:pPr marL="342900" marR="179705" lvl="0" indent="-342900" algn="just">
              <a:buSzPts val="1200"/>
              <a:buBlip>
                <a:blip r:embed="rId2"/>
              </a:buBlip>
              <a:tabLst>
                <a:tab pos="540385" algn="l"/>
              </a:tabLst>
            </a:pPr>
            <a:r>
              <a:rPr lang="tr-TR" sz="2400" b="1" dirty="0">
                <a:solidFill>
                  <a:schemeClr val="bg1"/>
                </a:solidFill>
                <a:ea typeface="Calibri"/>
                <a:cs typeface="Times New Roman"/>
              </a:rPr>
              <a:t>Çocukları, gençleri ve kadınları kültürel, sanatsal ve sportif faaliyetlere </a:t>
            </a:r>
            <a:r>
              <a:rPr lang="tr-TR" sz="2400" b="1" dirty="0">
                <a:solidFill>
                  <a:schemeClr val="bg1"/>
                </a:solidFill>
                <a:ea typeface="Times New Roman"/>
                <a:cs typeface="Arial"/>
              </a:rPr>
              <a:t>yönlendirmek</a:t>
            </a:r>
            <a:endParaRPr lang="tr-TR" sz="2400" b="1" dirty="0">
              <a:solidFill>
                <a:schemeClr val="bg1"/>
              </a:solidFill>
              <a:ea typeface="Calibri"/>
              <a:cs typeface="Times New Roman"/>
            </a:endParaRPr>
          </a:p>
        </p:txBody>
      </p:sp>
    </p:spTree>
    <p:extLst>
      <p:ext uri="{BB962C8B-B14F-4D97-AF65-F5344CB8AC3E}">
        <p14:creationId xmlns:p14="http://schemas.microsoft.com/office/powerpoint/2010/main" val="25345162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tin Yer Tutucusu 2"/>
          <p:cNvSpPr>
            <a:spLocks noGrp="1"/>
          </p:cNvSpPr>
          <p:nvPr>
            <p:ph type="body" sz="half" idx="1"/>
          </p:nvPr>
        </p:nvSpPr>
        <p:spPr>
          <a:xfrm flipH="1">
            <a:off x="2771800" y="1700808"/>
            <a:ext cx="4608512" cy="3835152"/>
          </a:xfrm>
        </p:spPr>
        <p:txBody>
          <a:bodyPr/>
          <a:lstStyle/>
          <a:p>
            <a:endParaRPr lang="tr-TR"/>
          </a:p>
        </p:txBody>
      </p:sp>
      <p:sp>
        <p:nvSpPr>
          <p:cNvPr id="4" name="İçerik Yer Tutucusu 3"/>
          <p:cNvSpPr>
            <a:spLocks noGrp="1"/>
          </p:cNvSpPr>
          <p:nvPr>
            <p:ph sz="half" idx="2"/>
          </p:nvPr>
        </p:nvSpPr>
        <p:spPr/>
        <p:txBody>
          <a:bodyPr/>
          <a:lstStyle/>
          <a:p>
            <a:endParaRPr lang="tr-TR" dirty="0"/>
          </a:p>
        </p:txBody>
      </p:sp>
      <p:pic>
        <p:nvPicPr>
          <p:cNvPr id="2050" name="Picture 2" descr="D:\tugce.rodoplu\Desktop\bsv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64704"/>
            <a:ext cx="8748463" cy="5688632"/>
          </a:xfrm>
          <a:prstGeom prst="rect">
            <a:avLst/>
          </a:prstGeom>
          <a:noFill/>
          <a:extLst>
            <a:ext uri="{909E8E84-426E-40DD-AFC4-6F175D3DCCD1}">
              <a14:hiddenFill xmlns:a14="http://schemas.microsoft.com/office/drawing/2010/main">
                <a:solidFill>
                  <a:srgbClr val="FFFFFF"/>
                </a:solidFill>
              </a14:hiddenFill>
            </a:ext>
          </a:extLst>
        </p:spPr>
      </p:pic>
      <p:sp>
        <p:nvSpPr>
          <p:cNvPr id="5" name="Başlık 1"/>
          <p:cNvSpPr>
            <a:spLocks noGrp="1"/>
          </p:cNvSpPr>
          <p:nvPr>
            <p:ph type="title"/>
          </p:nvPr>
        </p:nvSpPr>
        <p:spPr>
          <a:xfrm>
            <a:off x="1115616" y="116633"/>
            <a:ext cx="7056784" cy="576063"/>
          </a:xfrm>
        </p:spPr>
        <p:txBody>
          <a:bodyPr/>
          <a:lstStyle/>
          <a:p>
            <a:r>
              <a:rPr lang="tr-TR" sz="3200" b="1" dirty="0" smtClean="0">
                <a:solidFill>
                  <a:schemeClr val="bg1"/>
                </a:solidFill>
              </a:rPr>
              <a:t>BAŞVURU İÇİN SODES-BİS</a:t>
            </a:r>
            <a:r>
              <a:rPr lang="tr-TR" sz="3200" b="1" dirty="0" smtClean="0"/>
              <a:t> </a:t>
            </a:r>
            <a:endParaRPr lang="tr-TR" sz="3200" b="1" dirty="0"/>
          </a:p>
        </p:txBody>
      </p:sp>
    </p:spTree>
    <p:extLst>
      <p:ext uri="{BB962C8B-B14F-4D97-AF65-F5344CB8AC3E}">
        <p14:creationId xmlns:p14="http://schemas.microsoft.com/office/powerpoint/2010/main" val="10565545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çerik Yer Tutucusu 3"/>
          <p:cNvSpPr>
            <a:spLocks noGrp="1"/>
          </p:cNvSpPr>
          <p:nvPr>
            <p:ph sz="half" idx="2"/>
          </p:nvPr>
        </p:nvSpPr>
        <p:spPr/>
        <p:txBody>
          <a:bodyPr/>
          <a:lstStyle/>
          <a:p>
            <a:endParaRPr lang="tr-TR"/>
          </a:p>
        </p:txBody>
      </p:sp>
      <p:pic>
        <p:nvPicPr>
          <p:cNvPr id="3074" name="Picture 2" descr="D:\tugce.rodoplu\Desktop\bsv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24744"/>
            <a:ext cx="8748464" cy="5328592"/>
          </a:xfrm>
          <a:prstGeom prst="rect">
            <a:avLst/>
          </a:prstGeom>
          <a:noFill/>
          <a:extLst>
            <a:ext uri="{909E8E84-426E-40DD-AFC4-6F175D3DCCD1}">
              <a14:hiddenFill xmlns:a14="http://schemas.microsoft.com/office/drawing/2010/main">
                <a:solidFill>
                  <a:srgbClr val="FFFFFF"/>
                </a:solidFill>
              </a14:hiddenFill>
            </a:ext>
          </a:extLst>
        </p:spPr>
      </p:pic>
      <p:sp>
        <p:nvSpPr>
          <p:cNvPr id="5" name="Başlık 1"/>
          <p:cNvSpPr>
            <a:spLocks noGrp="1"/>
          </p:cNvSpPr>
          <p:nvPr>
            <p:ph type="title"/>
          </p:nvPr>
        </p:nvSpPr>
        <p:spPr>
          <a:xfrm>
            <a:off x="1115616" y="116633"/>
            <a:ext cx="7056784" cy="576063"/>
          </a:xfrm>
        </p:spPr>
        <p:txBody>
          <a:bodyPr/>
          <a:lstStyle/>
          <a:p>
            <a:r>
              <a:rPr lang="tr-TR" sz="3200" b="1" dirty="0" smtClean="0">
                <a:solidFill>
                  <a:schemeClr val="bg1"/>
                </a:solidFill>
              </a:rPr>
              <a:t>BAŞVURU İÇİN SODES-BİS</a:t>
            </a:r>
            <a:r>
              <a:rPr lang="tr-TR" sz="3200" b="1" dirty="0" smtClean="0"/>
              <a:t> </a:t>
            </a:r>
            <a:endParaRPr lang="tr-TR" sz="3200" b="1" dirty="0"/>
          </a:p>
        </p:txBody>
      </p:sp>
    </p:spTree>
    <p:extLst>
      <p:ext uri="{BB962C8B-B14F-4D97-AF65-F5344CB8AC3E}">
        <p14:creationId xmlns:p14="http://schemas.microsoft.com/office/powerpoint/2010/main" val="20524001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D:\tugce.rodoplu\Desktop\bsv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836712"/>
            <a:ext cx="8712968" cy="5675499"/>
          </a:xfrm>
          <a:prstGeom prst="rect">
            <a:avLst/>
          </a:prstGeom>
          <a:noFill/>
          <a:extLst>
            <a:ext uri="{909E8E84-426E-40DD-AFC4-6F175D3DCCD1}">
              <a14:hiddenFill xmlns:a14="http://schemas.microsoft.com/office/drawing/2010/main">
                <a:solidFill>
                  <a:srgbClr val="FFFFFF"/>
                </a:solidFill>
              </a14:hiddenFill>
            </a:ext>
          </a:extLst>
        </p:spPr>
      </p:pic>
      <p:sp>
        <p:nvSpPr>
          <p:cNvPr id="2" name="Başlık 1"/>
          <p:cNvSpPr>
            <a:spLocks noGrp="1"/>
          </p:cNvSpPr>
          <p:nvPr>
            <p:ph type="title"/>
          </p:nvPr>
        </p:nvSpPr>
        <p:spPr>
          <a:xfrm>
            <a:off x="1043608" y="116632"/>
            <a:ext cx="7272808" cy="504057"/>
          </a:xfrm>
        </p:spPr>
        <p:txBody>
          <a:bodyPr/>
          <a:lstStyle/>
          <a:p>
            <a:r>
              <a:rPr lang="tr-TR" sz="3200" b="1" dirty="0">
                <a:solidFill>
                  <a:schemeClr val="bg1"/>
                </a:solidFill>
              </a:rPr>
              <a:t>BAŞVURU İÇİN SODES-BİS</a:t>
            </a:r>
            <a:r>
              <a:rPr lang="tr-TR" sz="3200" b="1" dirty="0"/>
              <a:t> </a:t>
            </a:r>
          </a:p>
        </p:txBody>
      </p:sp>
    </p:spTree>
    <p:extLst>
      <p:ext uri="{BB962C8B-B14F-4D97-AF65-F5344CB8AC3E}">
        <p14:creationId xmlns:p14="http://schemas.microsoft.com/office/powerpoint/2010/main" val="24307514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çerik Yer Tutucusu 3"/>
          <p:cNvSpPr>
            <a:spLocks noGrp="1"/>
          </p:cNvSpPr>
          <p:nvPr>
            <p:ph sz="half" idx="2"/>
          </p:nvPr>
        </p:nvSpPr>
        <p:spPr>
          <a:xfrm>
            <a:off x="395536" y="1052736"/>
            <a:ext cx="8352928" cy="5184576"/>
          </a:xfrm>
        </p:spPr>
        <p:txBody>
          <a:bodyPr/>
          <a:lstStyle/>
          <a:p>
            <a:pPr marL="0" indent="0">
              <a:buNone/>
            </a:pPr>
            <a:endParaRPr lang="tr-TR" dirty="0"/>
          </a:p>
        </p:txBody>
      </p:sp>
      <p:pic>
        <p:nvPicPr>
          <p:cNvPr id="5122" name="Picture 2" descr="D:\tugce.rodoplu\Desktop\bsv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866464"/>
            <a:ext cx="8709977" cy="5400600"/>
          </a:xfrm>
          <a:prstGeom prst="rect">
            <a:avLst/>
          </a:prstGeom>
          <a:noFill/>
          <a:extLst>
            <a:ext uri="{909E8E84-426E-40DD-AFC4-6F175D3DCCD1}">
              <a14:hiddenFill xmlns:a14="http://schemas.microsoft.com/office/drawing/2010/main">
                <a:solidFill>
                  <a:srgbClr val="FFFFFF"/>
                </a:solidFill>
              </a14:hiddenFill>
            </a:ext>
          </a:extLst>
        </p:spPr>
      </p:pic>
      <p:sp>
        <p:nvSpPr>
          <p:cNvPr id="5" name="Başlık 1"/>
          <p:cNvSpPr>
            <a:spLocks noGrp="1"/>
          </p:cNvSpPr>
          <p:nvPr>
            <p:ph type="title"/>
          </p:nvPr>
        </p:nvSpPr>
        <p:spPr>
          <a:xfrm>
            <a:off x="1115616" y="116633"/>
            <a:ext cx="7056784" cy="576063"/>
          </a:xfrm>
        </p:spPr>
        <p:txBody>
          <a:bodyPr/>
          <a:lstStyle/>
          <a:p>
            <a:r>
              <a:rPr lang="tr-TR" sz="3200" b="1" dirty="0" smtClean="0">
                <a:solidFill>
                  <a:schemeClr val="bg1"/>
                </a:solidFill>
              </a:rPr>
              <a:t>BAŞVURU İÇİN SODES-BİS</a:t>
            </a:r>
            <a:r>
              <a:rPr lang="tr-TR" sz="3200" b="1" dirty="0" smtClean="0"/>
              <a:t> </a:t>
            </a:r>
            <a:endParaRPr lang="tr-TR" sz="3200" b="1" dirty="0"/>
          </a:p>
        </p:txBody>
      </p:sp>
    </p:spTree>
    <p:extLst>
      <p:ext uri="{BB962C8B-B14F-4D97-AF65-F5344CB8AC3E}">
        <p14:creationId xmlns:p14="http://schemas.microsoft.com/office/powerpoint/2010/main" val="4343170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115616" y="0"/>
            <a:ext cx="7128792" cy="794281"/>
          </a:xfrm>
        </p:spPr>
        <p:txBody>
          <a:bodyPr/>
          <a:lstStyle/>
          <a:p>
            <a:r>
              <a:rPr lang="tr-TR" sz="3200" dirty="0">
                <a:solidFill>
                  <a:schemeClr val="bg1"/>
                </a:solidFill>
              </a:rPr>
              <a:t>BAŞVURU İÇİN SODES-BİS</a:t>
            </a:r>
            <a:r>
              <a:rPr lang="tr-TR" sz="3200" dirty="0"/>
              <a:t> </a:t>
            </a:r>
          </a:p>
        </p:txBody>
      </p:sp>
      <p:sp>
        <p:nvSpPr>
          <p:cNvPr id="3" name="Metin Yer Tutucusu 2"/>
          <p:cNvSpPr>
            <a:spLocks noGrp="1"/>
          </p:cNvSpPr>
          <p:nvPr>
            <p:ph type="body" sz="half" idx="1"/>
          </p:nvPr>
        </p:nvSpPr>
        <p:spPr/>
        <p:txBody>
          <a:bodyPr/>
          <a:lstStyle/>
          <a:p>
            <a:endParaRPr lang="tr-TR"/>
          </a:p>
        </p:txBody>
      </p:sp>
      <p:sp>
        <p:nvSpPr>
          <p:cNvPr id="5" name="İçerik Yer Tutucusu 4"/>
          <p:cNvSpPr>
            <a:spLocks noGrp="1"/>
          </p:cNvSpPr>
          <p:nvPr>
            <p:ph sz="half" idx="2"/>
          </p:nvPr>
        </p:nvSpPr>
        <p:spPr/>
        <p:txBody>
          <a:bodyPr/>
          <a:lstStyle/>
          <a:p>
            <a:endParaRPr lang="tr-TR"/>
          </a:p>
        </p:txBody>
      </p:sp>
      <p:pic>
        <p:nvPicPr>
          <p:cNvPr id="6146" name="Picture 2" descr="D:\tugce.rodoplu\Desktop\bsv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794280"/>
            <a:ext cx="8750288" cy="5587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04679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115616" y="0"/>
            <a:ext cx="7200800" cy="836712"/>
          </a:xfrm>
        </p:spPr>
        <p:txBody>
          <a:bodyPr/>
          <a:lstStyle/>
          <a:p>
            <a:r>
              <a:rPr lang="tr-TR" sz="3200" b="1" smtClean="0">
                <a:solidFill>
                  <a:schemeClr val="bg1"/>
                </a:solidFill>
              </a:rPr>
              <a:t>BAŞVURU </a:t>
            </a:r>
            <a:r>
              <a:rPr lang="tr-TR" sz="3200" b="1" dirty="0">
                <a:solidFill>
                  <a:schemeClr val="bg1"/>
                </a:solidFill>
              </a:rPr>
              <a:t>İÇİN SODES-BİS</a:t>
            </a:r>
            <a:r>
              <a:rPr lang="tr-TR" sz="3200" b="1" dirty="0"/>
              <a:t> </a:t>
            </a:r>
          </a:p>
        </p:txBody>
      </p:sp>
      <p:sp>
        <p:nvSpPr>
          <p:cNvPr id="5" name="Metin Yer Tutucusu 4"/>
          <p:cNvSpPr>
            <a:spLocks noGrp="1"/>
          </p:cNvSpPr>
          <p:nvPr>
            <p:ph type="body" sz="half" idx="1"/>
          </p:nvPr>
        </p:nvSpPr>
        <p:spPr/>
        <p:txBody>
          <a:bodyPr/>
          <a:lstStyle/>
          <a:p>
            <a:endParaRPr lang="tr-TR"/>
          </a:p>
        </p:txBody>
      </p:sp>
      <p:sp>
        <p:nvSpPr>
          <p:cNvPr id="6" name="İçerik Yer Tutucusu 5"/>
          <p:cNvSpPr>
            <a:spLocks noGrp="1"/>
          </p:cNvSpPr>
          <p:nvPr>
            <p:ph sz="half" idx="2"/>
          </p:nvPr>
        </p:nvSpPr>
        <p:spPr/>
        <p:txBody>
          <a:bodyPr/>
          <a:lstStyle/>
          <a:p>
            <a:endParaRPr lang="tr-TR"/>
          </a:p>
        </p:txBody>
      </p:sp>
      <p:pic>
        <p:nvPicPr>
          <p:cNvPr id="7170" name="Picture 2" descr="D:\tugce.rodoplu\Desktop\bsv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514" y="836712"/>
            <a:ext cx="8656974" cy="5688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26342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tin Yer Tutucusu 2"/>
          <p:cNvSpPr>
            <a:spLocks noGrp="1"/>
          </p:cNvSpPr>
          <p:nvPr>
            <p:ph type="body" sz="half" idx="1"/>
          </p:nvPr>
        </p:nvSpPr>
        <p:spPr/>
        <p:txBody>
          <a:bodyPr/>
          <a:lstStyle/>
          <a:p>
            <a:endParaRPr lang="tr-TR"/>
          </a:p>
        </p:txBody>
      </p:sp>
      <p:sp>
        <p:nvSpPr>
          <p:cNvPr id="4" name="İçerik Yer Tutucusu 3"/>
          <p:cNvSpPr>
            <a:spLocks noGrp="1"/>
          </p:cNvSpPr>
          <p:nvPr>
            <p:ph sz="half" idx="2"/>
          </p:nvPr>
        </p:nvSpPr>
        <p:spPr/>
        <p:txBody>
          <a:bodyPr/>
          <a:lstStyle/>
          <a:p>
            <a:endParaRPr lang="tr-TR"/>
          </a:p>
        </p:txBody>
      </p:sp>
      <p:pic>
        <p:nvPicPr>
          <p:cNvPr id="8194" name="Picture 2" descr="D:\tugce.rodoplu\Desktop\bsv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801153"/>
            <a:ext cx="8820472" cy="5652184"/>
          </a:xfrm>
          <a:prstGeom prst="rect">
            <a:avLst/>
          </a:prstGeom>
          <a:noFill/>
          <a:extLst>
            <a:ext uri="{909E8E84-426E-40DD-AFC4-6F175D3DCCD1}">
              <a14:hiddenFill xmlns:a14="http://schemas.microsoft.com/office/drawing/2010/main">
                <a:solidFill>
                  <a:srgbClr val="FFFFFF"/>
                </a:solidFill>
              </a14:hiddenFill>
            </a:ext>
          </a:extLst>
        </p:spPr>
      </p:pic>
      <p:sp>
        <p:nvSpPr>
          <p:cNvPr id="5" name="Başlık 1"/>
          <p:cNvSpPr>
            <a:spLocks noGrp="1"/>
          </p:cNvSpPr>
          <p:nvPr>
            <p:ph type="title"/>
          </p:nvPr>
        </p:nvSpPr>
        <p:spPr>
          <a:xfrm>
            <a:off x="1115616" y="116633"/>
            <a:ext cx="7056784" cy="576063"/>
          </a:xfrm>
        </p:spPr>
        <p:txBody>
          <a:bodyPr/>
          <a:lstStyle/>
          <a:p>
            <a:r>
              <a:rPr lang="tr-TR" sz="3200" b="1" dirty="0" smtClean="0">
                <a:solidFill>
                  <a:schemeClr val="bg1"/>
                </a:solidFill>
              </a:rPr>
              <a:t>BAŞVURU İÇİN SODES-BİS</a:t>
            </a:r>
            <a:r>
              <a:rPr lang="tr-TR" sz="3200" b="1" dirty="0" smtClean="0"/>
              <a:t> </a:t>
            </a:r>
            <a:endParaRPr lang="tr-TR" sz="3200" b="1" dirty="0"/>
          </a:p>
        </p:txBody>
      </p:sp>
    </p:spTree>
    <p:extLst>
      <p:ext uri="{BB962C8B-B14F-4D97-AF65-F5344CB8AC3E}">
        <p14:creationId xmlns:p14="http://schemas.microsoft.com/office/powerpoint/2010/main" val="22214440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tin Yer Tutucusu 2"/>
          <p:cNvSpPr>
            <a:spLocks noGrp="1"/>
          </p:cNvSpPr>
          <p:nvPr>
            <p:ph type="body" sz="half" idx="1"/>
          </p:nvPr>
        </p:nvSpPr>
        <p:spPr/>
        <p:txBody>
          <a:bodyPr/>
          <a:lstStyle/>
          <a:p>
            <a:endParaRPr lang="tr-TR"/>
          </a:p>
        </p:txBody>
      </p:sp>
      <p:sp>
        <p:nvSpPr>
          <p:cNvPr id="4" name="İçerik Yer Tutucusu 3"/>
          <p:cNvSpPr>
            <a:spLocks noGrp="1"/>
          </p:cNvSpPr>
          <p:nvPr>
            <p:ph sz="half" idx="2"/>
          </p:nvPr>
        </p:nvSpPr>
        <p:spPr/>
        <p:txBody>
          <a:bodyPr/>
          <a:lstStyle/>
          <a:p>
            <a:endParaRPr lang="tr-TR"/>
          </a:p>
        </p:txBody>
      </p:sp>
      <p:pic>
        <p:nvPicPr>
          <p:cNvPr id="9218" name="Picture 2" descr="D:\tugce.rodoplu\Desktop\bsv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944111"/>
            <a:ext cx="8699822" cy="5616623"/>
          </a:xfrm>
          <a:prstGeom prst="rect">
            <a:avLst/>
          </a:prstGeom>
          <a:noFill/>
          <a:extLst>
            <a:ext uri="{909E8E84-426E-40DD-AFC4-6F175D3DCCD1}">
              <a14:hiddenFill xmlns:a14="http://schemas.microsoft.com/office/drawing/2010/main">
                <a:solidFill>
                  <a:srgbClr val="FFFFFF"/>
                </a:solidFill>
              </a14:hiddenFill>
            </a:ext>
          </a:extLst>
        </p:spPr>
      </p:pic>
      <p:sp>
        <p:nvSpPr>
          <p:cNvPr id="5" name="Başlık 1"/>
          <p:cNvSpPr>
            <a:spLocks noGrp="1"/>
          </p:cNvSpPr>
          <p:nvPr>
            <p:ph type="title"/>
          </p:nvPr>
        </p:nvSpPr>
        <p:spPr>
          <a:xfrm>
            <a:off x="1115616" y="116633"/>
            <a:ext cx="7056784" cy="576063"/>
          </a:xfrm>
        </p:spPr>
        <p:txBody>
          <a:bodyPr/>
          <a:lstStyle/>
          <a:p>
            <a:r>
              <a:rPr lang="tr-TR" sz="3200" b="1" dirty="0" smtClean="0">
                <a:solidFill>
                  <a:schemeClr val="bg1"/>
                </a:solidFill>
              </a:rPr>
              <a:t>BAŞVURU İÇİN SODES-BİS</a:t>
            </a:r>
            <a:r>
              <a:rPr lang="tr-TR" sz="3200" b="1" dirty="0" smtClean="0"/>
              <a:t> </a:t>
            </a:r>
            <a:endParaRPr lang="tr-TR" sz="3200" b="1" dirty="0"/>
          </a:p>
        </p:txBody>
      </p:sp>
    </p:spTree>
    <p:extLst>
      <p:ext uri="{BB962C8B-B14F-4D97-AF65-F5344CB8AC3E}">
        <p14:creationId xmlns:p14="http://schemas.microsoft.com/office/powerpoint/2010/main" val="9525030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7" y="188640"/>
            <a:ext cx="7344817" cy="576065"/>
          </a:xfrm>
        </p:spPr>
        <p:txBody>
          <a:bodyPr/>
          <a:lstStyle/>
          <a:p>
            <a:r>
              <a:rPr lang="tr-TR" sz="3200" b="1" dirty="0" smtClean="0">
                <a:solidFill>
                  <a:schemeClr val="bg1"/>
                </a:solidFill>
              </a:rPr>
              <a:t>BAŞVURU ŞEKLİ</a:t>
            </a:r>
            <a:endParaRPr lang="tr-TR" sz="3200" b="1" dirty="0">
              <a:solidFill>
                <a:schemeClr val="bg1"/>
              </a:solidFill>
            </a:endParaRPr>
          </a:p>
        </p:txBody>
      </p:sp>
      <p:sp>
        <p:nvSpPr>
          <p:cNvPr id="3" name="Metin Yer Tutucusu 2"/>
          <p:cNvSpPr>
            <a:spLocks noGrp="1"/>
          </p:cNvSpPr>
          <p:nvPr>
            <p:ph type="body" sz="half" idx="1"/>
          </p:nvPr>
        </p:nvSpPr>
        <p:spPr>
          <a:xfrm>
            <a:off x="251520" y="836712"/>
            <a:ext cx="8784976" cy="5688632"/>
          </a:xfrm>
        </p:spPr>
        <p:txBody>
          <a:bodyPr/>
          <a:lstStyle/>
          <a:p>
            <a:pPr marL="0" lvl="0" indent="0" algn="just">
              <a:buNone/>
            </a:pPr>
            <a:r>
              <a:rPr lang="tr-TR" sz="2800" dirty="0">
                <a:solidFill>
                  <a:prstClr val="black"/>
                </a:solidFill>
              </a:rPr>
              <a:t>Sisteme yüklenen ve 2 (iki) çıktı alınarak yetkili kişilerce imzalanan Başvuru Formları başvuru sırasında sunulması gereken destekleyici belgeler ile birlikte, </a:t>
            </a:r>
            <a:r>
              <a:rPr lang="tr-TR" sz="2800" b="1" u="sng" dirty="0">
                <a:solidFill>
                  <a:prstClr val="black"/>
                </a:solidFill>
              </a:rPr>
              <a:t>son başvuru tarihine kadar</a:t>
            </a:r>
            <a:r>
              <a:rPr lang="tr-TR" sz="2800" dirty="0">
                <a:solidFill>
                  <a:prstClr val="black"/>
                </a:solidFill>
              </a:rPr>
              <a:t> Ajansa ulaşacak şekilde, kapalı zarf içinde taahhütlü posta yoluyla, kargo şirketi ile veya elden (elden teslim eden kişiye, imzalı ve tarihli bir alındı belgesi verilir) </a:t>
            </a:r>
          </a:p>
          <a:p>
            <a:pPr marL="0" lvl="0" indent="0" algn="just">
              <a:buNone/>
            </a:pPr>
            <a:endParaRPr lang="tr-TR" sz="2800" dirty="0">
              <a:solidFill>
                <a:prstClr val="black"/>
              </a:solidFill>
            </a:endParaRPr>
          </a:p>
          <a:p>
            <a:pPr marL="0" lvl="0" indent="0" algn="just">
              <a:buNone/>
            </a:pPr>
            <a:r>
              <a:rPr lang="tr-TR" sz="2800" dirty="0">
                <a:solidFill>
                  <a:prstClr val="black"/>
                </a:solidFill>
              </a:rPr>
              <a:t>Başvuru zarfının üstüne </a:t>
            </a:r>
            <a:r>
              <a:rPr lang="tr-TR" sz="2800" b="1" dirty="0">
                <a:solidFill>
                  <a:prstClr val="black"/>
                </a:solidFill>
              </a:rPr>
              <a:t>SODES,</a:t>
            </a:r>
            <a:r>
              <a:rPr lang="tr-TR" sz="2800" dirty="0">
                <a:solidFill>
                  <a:prstClr val="black"/>
                </a:solidFill>
              </a:rPr>
              <a:t> </a:t>
            </a:r>
            <a:r>
              <a:rPr lang="tr-TR" sz="2800" b="1" dirty="0">
                <a:solidFill>
                  <a:prstClr val="black"/>
                </a:solidFill>
              </a:rPr>
              <a:t>TR63-13-SODES</a:t>
            </a:r>
            <a:r>
              <a:rPr lang="tr-TR" sz="2800" dirty="0">
                <a:solidFill>
                  <a:prstClr val="black"/>
                </a:solidFill>
              </a:rPr>
              <a:t> referans numarası ve başvuru sahibi kuruluşun ismi ve irtibat kişisinin iletişim bilgileri (adı, soyadı, adres ve telefon) açık bir şekilde yazılarak aşağıdaki adrese yapılır. </a:t>
            </a:r>
          </a:p>
          <a:p>
            <a:pPr marL="0" indent="0">
              <a:buNone/>
            </a:pPr>
            <a:endParaRPr lang="tr-TR" dirty="0"/>
          </a:p>
        </p:txBody>
      </p:sp>
    </p:spTree>
    <p:extLst>
      <p:ext uri="{BB962C8B-B14F-4D97-AF65-F5344CB8AC3E}">
        <p14:creationId xmlns:p14="http://schemas.microsoft.com/office/powerpoint/2010/main" val="27975947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71600" y="116632"/>
            <a:ext cx="7344816" cy="648073"/>
          </a:xfrm>
        </p:spPr>
        <p:txBody>
          <a:bodyPr/>
          <a:lstStyle/>
          <a:p>
            <a:r>
              <a:rPr lang="tr-TR" sz="3200" b="1" dirty="0" smtClean="0">
                <a:solidFill>
                  <a:schemeClr val="bg1"/>
                </a:solidFill>
              </a:rPr>
              <a:t>DAHA FAZLA BİLGİ İÇİN (HATAY)</a:t>
            </a:r>
            <a:endParaRPr lang="tr-TR" sz="3200" b="1" dirty="0">
              <a:solidFill>
                <a:schemeClr val="bg1"/>
              </a:solidFill>
            </a:endParaRPr>
          </a:p>
        </p:txBody>
      </p:sp>
      <p:sp>
        <p:nvSpPr>
          <p:cNvPr id="3" name="Metin Yer Tutucusu 2"/>
          <p:cNvSpPr>
            <a:spLocks noGrp="1"/>
          </p:cNvSpPr>
          <p:nvPr>
            <p:ph type="body" sz="half" idx="1"/>
          </p:nvPr>
        </p:nvSpPr>
        <p:spPr/>
        <p:txBody>
          <a:bodyPr/>
          <a:lstStyle/>
          <a:p>
            <a:endParaRPr lang="tr-TR"/>
          </a:p>
        </p:txBody>
      </p:sp>
      <p:sp>
        <p:nvSpPr>
          <p:cNvPr id="5" name="Yuvarlatılmış Dikdörtgen 4"/>
          <p:cNvSpPr/>
          <p:nvPr/>
        </p:nvSpPr>
        <p:spPr>
          <a:xfrm>
            <a:off x="467544" y="980728"/>
            <a:ext cx="8496944" cy="5400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 name="İçerik Yer Tutucusu 3"/>
          <p:cNvSpPr>
            <a:spLocks noGrp="1"/>
          </p:cNvSpPr>
          <p:nvPr>
            <p:ph sz="half" idx="2"/>
          </p:nvPr>
        </p:nvSpPr>
        <p:spPr>
          <a:xfrm>
            <a:off x="638739" y="1035347"/>
            <a:ext cx="8154553" cy="2664296"/>
          </a:xfrm>
          <a:solidFill>
            <a:schemeClr val="tx2">
              <a:lumMod val="20000"/>
              <a:lumOff val="80000"/>
            </a:schemeClr>
          </a:solidFill>
        </p:spPr>
        <p:txBody>
          <a:bodyPr/>
          <a:lstStyle/>
          <a:p>
            <a:pPr marL="0" indent="0">
              <a:buNone/>
            </a:pPr>
            <a:r>
              <a:rPr lang="tr-TR" b="1" dirty="0" smtClean="0"/>
              <a:t>T.C. DOĞU AKDENİZ KALKINMA AJANSI</a:t>
            </a:r>
          </a:p>
          <a:p>
            <a:pPr marL="0" indent="0">
              <a:buNone/>
            </a:pPr>
            <a:r>
              <a:rPr lang="tr-TR" b="1" dirty="0" smtClean="0"/>
              <a:t>Yavuz Sultan Selim Cad. 1. Tabakhane </a:t>
            </a:r>
            <a:r>
              <a:rPr lang="tr-TR" b="1" dirty="0" err="1" smtClean="0"/>
              <a:t>Sk</a:t>
            </a:r>
            <a:r>
              <a:rPr lang="tr-TR" b="1" dirty="0" smtClean="0"/>
              <a:t>. No: 20 </a:t>
            </a:r>
          </a:p>
          <a:p>
            <a:pPr marL="0" indent="0">
              <a:buNone/>
            </a:pPr>
            <a:r>
              <a:rPr lang="tr-TR" b="1" dirty="0" smtClean="0"/>
              <a:t>Antakya/Hatay </a:t>
            </a:r>
          </a:p>
          <a:p>
            <a:pPr marL="0" indent="0">
              <a:buNone/>
            </a:pPr>
            <a:r>
              <a:rPr lang="tr-TR" b="1" dirty="0" smtClean="0"/>
              <a:t>Tel: 0326 225 14 15                pyb@dogaka.gov.tr</a:t>
            </a:r>
            <a:endParaRPr lang="tr-TR" b="1" dirty="0"/>
          </a:p>
          <a:p>
            <a:pPr marL="0" indent="0">
              <a:buNone/>
            </a:pPr>
            <a:endParaRPr lang="tr-TR" b="1" dirty="0"/>
          </a:p>
        </p:txBody>
      </p:sp>
      <p:sp>
        <p:nvSpPr>
          <p:cNvPr id="6" name="İçerik Yer Tutucusu 3"/>
          <p:cNvSpPr txBox="1">
            <a:spLocks/>
          </p:cNvSpPr>
          <p:nvPr/>
        </p:nvSpPr>
        <p:spPr>
          <a:xfrm>
            <a:off x="760725" y="3859919"/>
            <a:ext cx="8154553" cy="2664296"/>
          </a:xfrm>
          <a:prstGeom prst="rect">
            <a:avLst/>
          </a:prstGeom>
          <a:solidFill>
            <a:schemeClr val="tx2">
              <a:lumMod val="20000"/>
              <a:lumOff val="80000"/>
            </a:schemeClr>
          </a:solidFill>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tr-TR" b="1" dirty="0" smtClean="0"/>
              <a:t>T.C. DOĞU AKDENİZ KALKINMA AJANSI</a:t>
            </a:r>
          </a:p>
          <a:p>
            <a:pPr marL="0" indent="0">
              <a:buFont typeface="Arial" pitchFamily="34" charset="0"/>
              <a:buNone/>
            </a:pPr>
            <a:r>
              <a:rPr lang="tr-TR" b="1" dirty="0" smtClean="0"/>
              <a:t>HATAY Yatırım Destek Ofisi</a:t>
            </a:r>
          </a:p>
          <a:p>
            <a:pPr marL="0" indent="0">
              <a:buFont typeface="Arial" pitchFamily="34" charset="0"/>
              <a:buNone/>
            </a:pPr>
            <a:r>
              <a:rPr lang="tr-TR" b="1" dirty="0" smtClean="0"/>
              <a:t>Valilik Binası, </a:t>
            </a:r>
            <a:r>
              <a:rPr lang="tr-TR" b="1" dirty="0" err="1" smtClean="0"/>
              <a:t>Kışlasaray</a:t>
            </a:r>
            <a:r>
              <a:rPr lang="tr-TR" b="1" dirty="0" smtClean="0"/>
              <a:t> Mah. Vilayet Cad. Kat.2 Antakya/Hatay </a:t>
            </a:r>
          </a:p>
          <a:p>
            <a:pPr marL="0" indent="0">
              <a:buFont typeface="Arial" pitchFamily="34" charset="0"/>
              <a:buNone/>
            </a:pPr>
            <a:r>
              <a:rPr lang="tr-TR" b="1" dirty="0" smtClean="0"/>
              <a:t>Tel: 0326 212 25 76                pyb@dogaka.gov.tr</a:t>
            </a:r>
            <a:endParaRPr lang="tr-TR" b="1" dirty="0"/>
          </a:p>
        </p:txBody>
      </p:sp>
    </p:spTree>
    <p:extLst>
      <p:ext uri="{BB962C8B-B14F-4D97-AF65-F5344CB8AC3E}">
        <p14:creationId xmlns:p14="http://schemas.microsoft.com/office/powerpoint/2010/main" val="1451644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o 4"/>
          <p:cNvGraphicFramePr>
            <a:graphicFrameLocks noGrp="1"/>
          </p:cNvGraphicFramePr>
          <p:nvPr>
            <p:extLst>
              <p:ext uri="{D42A27DB-BD31-4B8C-83A1-F6EECF244321}">
                <p14:modId xmlns:p14="http://schemas.microsoft.com/office/powerpoint/2010/main" val="3322787675"/>
              </p:ext>
            </p:extLst>
          </p:nvPr>
        </p:nvGraphicFramePr>
        <p:xfrm>
          <a:off x="467544" y="1484784"/>
          <a:ext cx="8676456" cy="3212592"/>
        </p:xfrm>
        <a:graphic>
          <a:graphicData uri="http://schemas.openxmlformats.org/drawingml/2006/table">
            <a:tbl>
              <a:tblPr/>
              <a:tblGrid>
                <a:gridCol w="8676456"/>
              </a:tblGrid>
              <a:tr h="3024336">
                <a:tc>
                  <a:txBody>
                    <a:bodyPr/>
                    <a:lstStyle/>
                    <a:p>
                      <a:pPr marR="179705" algn="just">
                        <a:lnSpc>
                          <a:spcPct val="115000"/>
                        </a:lnSpc>
                        <a:spcAft>
                          <a:spcPts val="0"/>
                        </a:spcAft>
                        <a:tabLst>
                          <a:tab pos="5941060" algn="l"/>
                        </a:tabLst>
                      </a:pPr>
                      <a:r>
                        <a:rPr lang="tr-TR" sz="2400" b="1" dirty="0" smtClean="0">
                          <a:solidFill>
                            <a:schemeClr val="bg1"/>
                          </a:solidFill>
                          <a:effectLst/>
                          <a:latin typeface="+mn-lt"/>
                          <a:ea typeface="Calibri"/>
                        </a:rPr>
                        <a:t>Özellikle </a:t>
                      </a:r>
                      <a:r>
                        <a:rPr lang="tr-TR" sz="2400" b="1" dirty="0">
                          <a:solidFill>
                            <a:schemeClr val="bg1"/>
                          </a:solidFill>
                          <a:effectLst/>
                          <a:latin typeface="+mn-lt"/>
                          <a:ea typeface="Calibri"/>
                        </a:rPr>
                        <a:t>yoksulluk nedeniyle sosyal imkânlara erişimde sıkıntı yaşayan</a:t>
                      </a:r>
                      <a:r>
                        <a:rPr lang="tr-TR" sz="2400" b="1" dirty="0" smtClean="0">
                          <a:solidFill>
                            <a:schemeClr val="bg1"/>
                          </a:solidFill>
                          <a:effectLst/>
                          <a:latin typeface="+mn-lt"/>
                          <a:ea typeface="Calibri"/>
                        </a:rPr>
                        <a:t>;</a:t>
                      </a:r>
                    </a:p>
                    <a:p>
                      <a:pPr marR="179705" algn="just">
                        <a:lnSpc>
                          <a:spcPct val="115000"/>
                        </a:lnSpc>
                        <a:spcAft>
                          <a:spcPts val="0"/>
                        </a:spcAft>
                        <a:tabLst>
                          <a:tab pos="5941060" algn="l"/>
                        </a:tabLst>
                      </a:pPr>
                      <a:endParaRPr lang="tr-TR" sz="2400" dirty="0">
                        <a:solidFill>
                          <a:schemeClr val="bg1"/>
                        </a:solidFill>
                        <a:effectLst/>
                        <a:latin typeface="+mn-lt"/>
                        <a:ea typeface="Times New Roman"/>
                      </a:endParaRPr>
                    </a:p>
                    <a:p>
                      <a:pPr marL="342900" marR="179705" lvl="0" indent="-342900" algn="l">
                        <a:lnSpc>
                          <a:spcPct val="100000"/>
                        </a:lnSpc>
                        <a:spcAft>
                          <a:spcPts val="0"/>
                        </a:spcAft>
                        <a:buSzPts val="900"/>
                        <a:buFont typeface="Symbol"/>
                        <a:buBlip>
                          <a:blip r:embed="rId2"/>
                        </a:buBlip>
                        <a:tabLst>
                          <a:tab pos="450215" algn="l"/>
                        </a:tabLst>
                      </a:pPr>
                      <a:r>
                        <a:rPr lang="tr-TR" sz="3200" b="1" dirty="0" smtClean="0">
                          <a:solidFill>
                            <a:schemeClr val="bg1"/>
                          </a:solidFill>
                          <a:effectLst/>
                          <a:latin typeface="+mn-lt"/>
                          <a:ea typeface="Calibri"/>
                          <a:cs typeface="Times New Roman"/>
                        </a:rPr>
                        <a:t>İşsizler</a:t>
                      </a:r>
                      <a:r>
                        <a:rPr lang="tr-TR" sz="3200" b="1" dirty="0">
                          <a:solidFill>
                            <a:schemeClr val="bg1"/>
                          </a:solidFill>
                          <a:effectLst/>
                          <a:latin typeface="+mn-lt"/>
                          <a:ea typeface="Calibri"/>
                          <a:cs typeface="Times New Roman"/>
                        </a:rPr>
                        <a:t>, Yoksullar, </a:t>
                      </a:r>
                      <a:r>
                        <a:rPr lang="tr-TR" sz="3200" b="1" dirty="0" smtClean="0">
                          <a:solidFill>
                            <a:schemeClr val="bg1"/>
                          </a:solidFill>
                          <a:effectLst/>
                          <a:latin typeface="+mn-lt"/>
                          <a:ea typeface="Calibri"/>
                          <a:cs typeface="Times New Roman"/>
                        </a:rPr>
                        <a:t>Göç etmişler,</a:t>
                      </a:r>
                      <a:r>
                        <a:rPr lang="tr-TR" sz="3200" b="1" baseline="0" dirty="0" smtClean="0">
                          <a:solidFill>
                            <a:schemeClr val="bg1"/>
                          </a:solidFill>
                          <a:effectLst/>
                          <a:latin typeface="+mn-lt"/>
                          <a:ea typeface="Calibri"/>
                          <a:cs typeface="Times New Roman"/>
                        </a:rPr>
                        <a:t> </a:t>
                      </a:r>
                    </a:p>
                    <a:p>
                      <a:pPr marL="342900" marR="179705" lvl="0" indent="-342900" algn="l">
                        <a:lnSpc>
                          <a:spcPct val="100000"/>
                        </a:lnSpc>
                        <a:spcAft>
                          <a:spcPts val="0"/>
                        </a:spcAft>
                        <a:buSzPts val="900"/>
                        <a:buFont typeface="Symbol"/>
                        <a:buBlip>
                          <a:blip r:embed="rId2"/>
                        </a:buBlip>
                        <a:tabLst>
                          <a:tab pos="450215" algn="l"/>
                        </a:tabLst>
                      </a:pPr>
                      <a:r>
                        <a:rPr lang="tr-TR" sz="3200" b="1" dirty="0" smtClean="0">
                          <a:solidFill>
                            <a:schemeClr val="bg1"/>
                          </a:solidFill>
                          <a:effectLst/>
                          <a:latin typeface="+mn-lt"/>
                          <a:ea typeface="Calibri"/>
                          <a:cs typeface="Times New Roman"/>
                        </a:rPr>
                        <a:t>Gecekondu </a:t>
                      </a:r>
                      <a:r>
                        <a:rPr lang="tr-TR" sz="3200" b="1" dirty="0">
                          <a:solidFill>
                            <a:schemeClr val="bg1"/>
                          </a:solidFill>
                          <a:effectLst/>
                          <a:latin typeface="+mn-lt"/>
                          <a:ea typeface="Calibri"/>
                          <a:cs typeface="Times New Roman"/>
                        </a:rPr>
                        <a:t>bölgelerinde </a:t>
                      </a:r>
                      <a:r>
                        <a:rPr lang="tr-TR" sz="3200" b="1" dirty="0" smtClean="0">
                          <a:solidFill>
                            <a:schemeClr val="bg1"/>
                          </a:solidFill>
                          <a:effectLst/>
                          <a:latin typeface="+mn-lt"/>
                          <a:ea typeface="Calibri"/>
                          <a:cs typeface="Times New Roman"/>
                        </a:rPr>
                        <a:t>yaşayanlar,</a:t>
                      </a:r>
                      <a:r>
                        <a:rPr lang="tr-TR" sz="3200" b="1" baseline="0" dirty="0" smtClean="0">
                          <a:solidFill>
                            <a:schemeClr val="bg1"/>
                          </a:solidFill>
                          <a:effectLst/>
                          <a:latin typeface="+mn-lt"/>
                          <a:ea typeface="Calibri"/>
                          <a:cs typeface="Times New Roman"/>
                        </a:rPr>
                        <a:t> </a:t>
                      </a:r>
                    </a:p>
                    <a:p>
                      <a:pPr marL="342900" marR="179705" lvl="0" indent="-342900" algn="l">
                        <a:lnSpc>
                          <a:spcPct val="100000"/>
                        </a:lnSpc>
                        <a:spcAft>
                          <a:spcPts val="0"/>
                        </a:spcAft>
                        <a:buSzPts val="900"/>
                        <a:buFont typeface="Symbol"/>
                        <a:buBlip>
                          <a:blip r:embed="rId2"/>
                        </a:buBlip>
                        <a:tabLst>
                          <a:tab pos="450215" algn="l"/>
                        </a:tabLst>
                      </a:pPr>
                      <a:r>
                        <a:rPr lang="tr-TR" sz="3200" b="1" dirty="0" smtClean="0">
                          <a:solidFill>
                            <a:schemeClr val="bg1"/>
                          </a:solidFill>
                          <a:effectLst/>
                          <a:latin typeface="+mn-lt"/>
                          <a:ea typeface="Calibri"/>
                          <a:cs typeface="Times New Roman"/>
                        </a:rPr>
                        <a:t>Hükümlüler</a:t>
                      </a:r>
                      <a:r>
                        <a:rPr lang="tr-TR" sz="3200" b="1" dirty="0">
                          <a:solidFill>
                            <a:schemeClr val="bg1"/>
                          </a:solidFill>
                          <a:effectLst/>
                          <a:latin typeface="+mn-lt"/>
                          <a:ea typeface="Calibri"/>
                          <a:cs typeface="Times New Roman"/>
                        </a:rPr>
                        <a:t>, Engelliler, </a:t>
                      </a:r>
                      <a:r>
                        <a:rPr lang="tr-TR" sz="3200" b="1" dirty="0" smtClean="0">
                          <a:solidFill>
                            <a:schemeClr val="bg1"/>
                          </a:solidFill>
                          <a:effectLst/>
                          <a:latin typeface="+mn-lt"/>
                          <a:ea typeface="Calibri"/>
                          <a:cs typeface="Times New Roman"/>
                        </a:rPr>
                        <a:t>Yaşlılar,</a:t>
                      </a:r>
                      <a:r>
                        <a:rPr lang="tr-TR" sz="3200" b="1" baseline="0" dirty="0" smtClean="0">
                          <a:solidFill>
                            <a:schemeClr val="bg1"/>
                          </a:solidFill>
                          <a:effectLst/>
                          <a:latin typeface="+mn-lt"/>
                          <a:ea typeface="Calibri"/>
                          <a:cs typeface="Times New Roman"/>
                        </a:rPr>
                        <a:t> </a:t>
                      </a:r>
                    </a:p>
                    <a:p>
                      <a:pPr marL="342900" marR="179705" lvl="0" indent="-342900" algn="l">
                        <a:lnSpc>
                          <a:spcPct val="100000"/>
                        </a:lnSpc>
                        <a:spcAft>
                          <a:spcPts val="0"/>
                        </a:spcAft>
                        <a:buSzPts val="900"/>
                        <a:buFont typeface="Symbol"/>
                        <a:buBlip>
                          <a:blip r:embed="rId2"/>
                        </a:buBlip>
                        <a:tabLst>
                          <a:tab pos="450215" algn="l"/>
                        </a:tabLst>
                      </a:pPr>
                      <a:r>
                        <a:rPr lang="tr-TR" sz="3200" b="1" dirty="0" smtClean="0">
                          <a:solidFill>
                            <a:schemeClr val="bg1"/>
                          </a:solidFill>
                          <a:effectLst/>
                          <a:latin typeface="+mn-lt"/>
                          <a:ea typeface="Calibri"/>
                          <a:cs typeface="Times New Roman"/>
                        </a:rPr>
                        <a:t>Gençler</a:t>
                      </a:r>
                      <a:r>
                        <a:rPr lang="tr-TR" sz="3200" b="1" dirty="0">
                          <a:solidFill>
                            <a:schemeClr val="bg1"/>
                          </a:solidFill>
                          <a:effectLst/>
                          <a:latin typeface="+mn-lt"/>
                          <a:ea typeface="Calibri"/>
                          <a:cs typeface="Times New Roman"/>
                        </a:rPr>
                        <a:t>, Çocuklar, Kadınlar</a:t>
                      </a:r>
                      <a:r>
                        <a:rPr lang="tr-TR" sz="3200" b="1" i="1" dirty="0">
                          <a:solidFill>
                            <a:schemeClr val="bg1"/>
                          </a:solidFill>
                          <a:effectLst/>
                          <a:latin typeface="+mn-lt"/>
                          <a:ea typeface="Calibri"/>
                          <a:cs typeface="Times New Roman"/>
                        </a:rPr>
                        <a:t> </a:t>
                      </a:r>
                      <a:r>
                        <a:rPr lang="tr-TR" sz="2400" dirty="0">
                          <a:effectLst/>
                          <a:latin typeface="+mn-lt"/>
                          <a:ea typeface="Times New Roman"/>
                          <a:cs typeface="Times New Roman"/>
                        </a:rPr>
                        <a:t> </a:t>
                      </a:r>
                      <a:endParaRPr lang="tr-TR" sz="2400" dirty="0">
                        <a:effectLst/>
                        <a:latin typeface="+mn-lt"/>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accent6">
                        <a:lumMod val="75000"/>
                      </a:schemeClr>
                    </a:solidFill>
                  </a:tcPr>
                </a:tc>
              </a:tr>
            </a:tbl>
          </a:graphicData>
        </a:graphic>
      </p:graphicFrame>
      <p:sp>
        <p:nvSpPr>
          <p:cNvPr id="11" name="Dikdörtgen 10"/>
          <p:cNvSpPr/>
          <p:nvPr/>
        </p:nvSpPr>
        <p:spPr>
          <a:xfrm>
            <a:off x="1331640" y="4012"/>
            <a:ext cx="6912768" cy="625428"/>
          </a:xfrm>
          <a:prstGeom prst="rect">
            <a:avLst/>
          </a:prstGeom>
          <a:noFill/>
        </p:spPr>
        <p:txBody>
          <a:bodyPr wrap="square">
            <a:spAutoFit/>
          </a:bodyPr>
          <a:lstStyle/>
          <a:p>
            <a:pPr marR="179705" algn="ctr">
              <a:lnSpc>
                <a:spcPct val="115000"/>
              </a:lnSpc>
              <a:spcAft>
                <a:spcPts val="0"/>
              </a:spcAft>
              <a:tabLst>
                <a:tab pos="5941060" algn="l"/>
              </a:tabLst>
            </a:pPr>
            <a:r>
              <a:rPr lang="tr-TR" sz="3200" b="1" dirty="0">
                <a:solidFill>
                  <a:schemeClr val="bg1"/>
                </a:solidFill>
                <a:ea typeface="Times New Roman"/>
                <a:cs typeface="Arial"/>
              </a:rPr>
              <a:t>HEDEF GRUPLAR</a:t>
            </a:r>
            <a:endParaRPr lang="tr-TR" sz="3200" b="1" dirty="0">
              <a:solidFill>
                <a:schemeClr val="bg1"/>
              </a:solidFill>
              <a:ea typeface="Times New Roman"/>
            </a:endParaRPr>
          </a:p>
        </p:txBody>
      </p:sp>
    </p:spTree>
    <p:extLst>
      <p:ext uri="{BB962C8B-B14F-4D97-AF65-F5344CB8AC3E}">
        <p14:creationId xmlns:p14="http://schemas.microsoft.com/office/powerpoint/2010/main" val="13721139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Yuvarlatılmış Dikdörtgen 4"/>
          <p:cNvSpPr/>
          <p:nvPr/>
        </p:nvSpPr>
        <p:spPr>
          <a:xfrm>
            <a:off x="467544" y="944176"/>
            <a:ext cx="8136904" cy="51845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Metin Yer Tutucusu 2"/>
          <p:cNvSpPr>
            <a:spLocks noGrp="1"/>
          </p:cNvSpPr>
          <p:nvPr>
            <p:ph type="body" sz="half" idx="1"/>
          </p:nvPr>
        </p:nvSpPr>
        <p:spPr>
          <a:xfrm>
            <a:off x="827584" y="1196751"/>
            <a:ext cx="7488832" cy="4752529"/>
          </a:xfrm>
          <a:solidFill>
            <a:schemeClr val="tx2">
              <a:lumMod val="20000"/>
              <a:lumOff val="80000"/>
            </a:schemeClr>
          </a:solidFill>
        </p:spPr>
        <p:txBody>
          <a:bodyPr/>
          <a:lstStyle/>
          <a:p>
            <a:pPr marL="0" indent="0">
              <a:buNone/>
            </a:pPr>
            <a:endParaRPr lang="tr-TR" b="1" dirty="0" smtClean="0"/>
          </a:p>
          <a:p>
            <a:pPr marL="0" indent="0">
              <a:buNone/>
            </a:pPr>
            <a:r>
              <a:rPr lang="tr-TR" b="1" dirty="0" smtClean="0"/>
              <a:t>T.C</a:t>
            </a:r>
            <a:r>
              <a:rPr lang="tr-TR" b="1" dirty="0"/>
              <a:t>. DOĞU AKDENİZ KALKINMA </a:t>
            </a:r>
            <a:r>
              <a:rPr lang="tr-TR" b="1" dirty="0" smtClean="0"/>
              <a:t>AJANSI</a:t>
            </a:r>
            <a:endParaRPr lang="tr-TR" b="1" dirty="0"/>
          </a:p>
          <a:p>
            <a:pPr marL="0" indent="0">
              <a:buNone/>
            </a:pPr>
            <a:r>
              <a:rPr lang="tr-TR" b="1" dirty="0" smtClean="0"/>
              <a:t>KAHRAMANMARAŞ YATIRIM DESTEK OFİSİ</a:t>
            </a:r>
          </a:p>
          <a:p>
            <a:pPr marL="0" indent="0">
              <a:buNone/>
            </a:pPr>
            <a:r>
              <a:rPr lang="tr-TR" b="1" dirty="0" smtClean="0"/>
              <a:t>Yenişehir Mah. Trabzon Cad. İl Müftülüğü Binası Kat: 2 Kahramanmaraş </a:t>
            </a:r>
          </a:p>
          <a:p>
            <a:pPr marL="0" indent="0">
              <a:buNone/>
            </a:pPr>
            <a:r>
              <a:rPr lang="tr-TR" b="1" dirty="0" smtClean="0"/>
              <a:t>Tel: (344)231 14 </a:t>
            </a:r>
            <a:r>
              <a:rPr lang="tr-TR" b="1" dirty="0"/>
              <a:t>17-18 </a:t>
            </a:r>
            <a:endParaRPr lang="tr-TR" b="1" dirty="0" smtClean="0"/>
          </a:p>
          <a:p>
            <a:pPr marL="0" indent="0">
              <a:buNone/>
            </a:pPr>
            <a:r>
              <a:rPr lang="tr-TR" b="1" dirty="0" smtClean="0"/>
              <a:t>E-mail: pyb@dogaka.gov.tr</a:t>
            </a:r>
            <a:endParaRPr lang="tr-TR" b="1" dirty="0"/>
          </a:p>
          <a:p>
            <a:pPr marL="0" indent="0">
              <a:buNone/>
            </a:pPr>
            <a:endParaRPr lang="tr-TR" b="1" dirty="0" smtClean="0"/>
          </a:p>
          <a:p>
            <a:pPr marL="0" indent="0">
              <a:buNone/>
            </a:pPr>
            <a:r>
              <a:rPr lang="tr-TR" sz="4400" dirty="0" smtClean="0"/>
              <a:t> </a:t>
            </a:r>
            <a:endParaRPr lang="tr-TR" sz="4400" dirty="0"/>
          </a:p>
        </p:txBody>
      </p:sp>
      <p:sp>
        <p:nvSpPr>
          <p:cNvPr id="8" name="Başlık 1"/>
          <p:cNvSpPr>
            <a:spLocks noGrp="1"/>
          </p:cNvSpPr>
          <p:nvPr>
            <p:ph type="title"/>
          </p:nvPr>
        </p:nvSpPr>
        <p:spPr>
          <a:xfrm>
            <a:off x="971600" y="116632"/>
            <a:ext cx="7344816" cy="648073"/>
          </a:xfrm>
        </p:spPr>
        <p:txBody>
          <a:bodyPr/>
          <a:lstStyle/>
          <a:p>
            <a:r>
              <a:rPr lang="tr-TR" sz="3200" b="1" dirty="0" smtClean="0">
                <a:solidFill>
                  <a:schemeClr val="bg1"/>
                </a:solidFill>
              </a:rPr>
              <a:t>DAHA FAZLA BİLGİ İÇİN(K.MARAŞ)</a:t>
            </a:r>
            <a:endParaRPr lang="tr-TR" sz="3200" b="1" dirty="0">
              <a:solidFill>
                <a:schemeClr val="bg1"/>
              </a:solidFill>
            </a:endParaRPr>
          </a:p>
        </p:txBody>
      </p:sp>
    </p:spTree>
    <p:extLst>
      <p:ext uri="{BB962C8B-B14F-4D97-AF65-F5344CB8AC3E}">
        <p14:creationId xmlns:p14="http://schemas.microsoft.com/office/powerpoint/2010/main" val="41990462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Yuvarlatılmış Dikdörtgen 6"/>
          <p:cNvSpPr/>
          <p:nvPr/>
        </p:nvSpPr>
        <p:spPr>
          <a:xfrm>
            <a:off x="395536" y="980728"/>
            <a:ext cx="8424936" cy="5184576"/>
          </a:xfrm>
          <a:prstGeom prst="roundRect">
            <a:avLst>
              <a:gd name="adj" fmla="val 1543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 name="Başlık 1"/>
          <p:cNvSpPr>
            <a:spLocks noGrp="1"/>
          </p:cNvSpPr>
          <p:nvPr>
            <p:ph type="title"/>
          </p:nvPr>
        </p:nvSpPr>
        <p:spPr>
          <a:xfrm>
            <a:off x="971600" y="216023"/>
            <a:ext cx="7272808" cy="764705"/>
          </a:xfrm>
        </p:spPr>
        <p:txBody>
          <a:bodyPr/>
          <a:lstStyle/>
          <a:p>
            <a:r>
              <a:rPr lang="tr-TR" sz="3200" b="1" dirty="0" smtClean="0">
                <a:solidFill>
                  <a:schemeClr val="bg1"/>
                </a:solidFill>
              </a:rPr>
              <a:t>DAHA FAZLA BİLGİ İÇİN (OSMANİYE)</a:t>
            </a:r>
            <a:endParaRPr lang="tr-TR" sz="3200" b="1" dirty="0">
              <a:solidFill>
                <a:schemeClr val="bg1"/>
              </a:solidFill>
            </a:endParaRPr>
          </a:p>
        </p:txBody>
      </p:sp>
      <p:sp>
        <p:nvSpPr>
          <p:cNvPr id="8" name="Metin Yer Tutucusu 7"/>
          <p:cNvSpPr>
            <a:spLocks noGrp="1"/>
          </p:cNvSpPr>
          <p:nvPr>
            <p:ph type="body" sz="half" idx="1"/>
          </p:nvPr>
        </p:nvSpPr>
        <p:spPr>
          <a:xfrm>
            <a:off x="683568" y="1340768"/>
            <a:ext cx="7920880" cy="4608512"/>
          </a:xfrm>
          <a:solidFill>
            <a:schemeClr val="tx2">
              <a:lumMod val="20000"/>
              <a:lumOff val="80000"/>
            </a:schemeClr>
          </a:solidFill>
        </p:spPr>
        <p:txBody>
          <a:bodyPr/>
          <a:lstStyle/>
          <a:p>
            <a:pPr marL="0" indent="0">
              <a:buNone/>
            </a:pPr>
            <a:r>
              <a:rPr lang="tr-TR" b="1" dirty="0"/>
              <a:t>T.C. DOĞU AKDENİZ KALKINMA </a:t>
            </a:r>
            <a:r>
              <a:rPr lang="tr-TR" b="1" dirty="0" smtClean="0"/>
              <a:t>AJANSI</a:t>
            </a:r>
          </a:p>
          <a:p>
            <a:pPr marL="0" indent="0">
              <a:buNone/>
            </a:pPr>
            <a:r>
              <a:rPr lang="tr-TR" b="1" dirty="0" smtClean="0"/>
              <a:t>OSMANİYE YATIRIM DESTEK OFİSİ</a:t>
            </a:r>
          </a:p>
          <a:p>
            <a:pPr marL="0" indent="0">
              <a:buNone/>
            </a:pPr>
            <a:r>
              <a:rPr lang="tr-TR" b="1" dirty="0" smtClean="0"/>
              <a:t>Osmaniye Sanayi ve Ticaret Odası</a:t>
            </a:r>
          </a:p>
          <a:p>
            <a:pPr marL="0" indent="0">
              <a:buNone/>
            </a:pPr>
            <a:r>
              <a:rPr lang="tr-TR" b="1" dirty="0" smtClean="0"/>
              <a:t>Kat:3 </a:t>
            </a:r>
          </a:p>
          <a:p>
            <a:pPr marL="0" indent="0">
              <a:buNone/>
            </a:pPr>
            <a:r>
              <a:rPr lang="tr-TR" b="1" dirty="0" smtClean="0"/>
              <a:t>Osmaniye </a:t>
            </a:r>
          </a:p>
          <a:p>
            <a:pPr marL="0" indent="0">
              <a:buNone/>
            </a:pPr>
            <a:r>
              <a:rPr lang="tr-TR" b="1" dirty="0" smtClean="0"/>
              <a:t>Tel: (328)888 00 00</a:t>
            </a:r>
          </a:p>
          <a:p>
            <a:pPr marL="0" indent="0">
              <a:buNone/>
            </a:pPr>
            <a:r>
              <a:rPr lang="tr-TR" b="1" dirty="0" smtClean="0"/>
              <a:t>E-mail: pyb@dogaka.gov.tr</a:t>
            </a:r>
            <a:endParaRPr lang="tr-TR" b="1" dirty="0"/>
          </a:p>
          <a:p>
            <a:pPr marL="0" indent="0">
              <a:buNone/>
            </a:pPr>
            <a:endParaRPr lang="tr-TR" dirty="0" smtClean="0"/>
          </a:p>
        </p:txBody>
      </p:sp>
    </p:spTree>
    <p:extLst>
      <p:ext uri="{BB962C8B-B14F-4D97-AF65-F5344CB8AC3E}">
        <p14:creationId xmlns:p14="http://schemas.microsoft.com/office/powerpoint/2010/main" val="166204949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ayt Numarası Yer Tutucusu 4"/>
          <p:cNvSpPr>
            <a:spLocks noGrp="1"/>
          </p:cNvSpPr>
          <p:nvPr>
            <p:ph type="sldNum" sz="quarter" idx="12"/>
          </p:nvPr>
        </p:nvSpPr>
        <p:spPr/>
        <p:txBody>
          <a:bodyPr/>
          <a:lstStyle/>
          <a:p>
            <a:pPr>
              <a:defRPr/>
            </a:pPr>
            <a:fld id="{8C70FE75-1805-40A5-B447-96338DCF7A87}" type="slidenum">
              <a:rPr lang="tr-TR" smtClean="0"/>
              <a:pPr>
                <a:defRPr/>
              </a:pPr>
              <a:t>42</a:t>
            </a:fld>
            <a:endParaRPr lang="tr-TR"/>
          </a:p>
        </p:txBody>
      </p:sp>
      <p:graphicFrame>
        <p:nvGraphicFramePr>
          <p:cNvPr id="8" name="Diyagram 7"/>
          <p:cNvGraphicFramePr/>
          <p:nvPr>
            <p:extLst>
              <p:ext uri="{D42A27DB-BD31-4B8C-83A1-F6EECF244321}">
                <p14:modId xmlns:p14="http://schemas.microsoft.com/office/powerpoint/2010/main" val="2518501208"/>
              </p:ext>
            </p:extLst>
          </p:nvPr>
        </p:nvGraphicFramePr>
        <p:xfrm>
          <a:off x="1167552" y="22796"/>
          <a:ext cx="7056784" cy="792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yagram 2"/>
          <p:cNvGraphicFramePr/>
          <p:nvPr>
            <p:extLst>
              <p:ext uri="{D42A27DB-BD31-4B8C-83A1-F6EECF244321}">
                <p14:modId xmlns:p14="http://schemas.microsoft.com/office/powerpoint/2010/main" val="3302585876"/>
              </p:ext>
            </p:extLst>
          </p:nvPr>
        </p:nvGraphicFramePr>
        <p:xfrm>
          <a:off x="1979712" y="1340768"/>
          <a:ext cx="5651226" cy="1800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3074" name="Picture 2"/>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31168" t="4277" r="31479" b="3799"/>
          <a:stretch/>
        </p:blipFill>
        <p:spPr bwMode="auto">
          <a:xfrm>
            <a:off x="4000496" y="3786190"/>
            <a:ext cx="1390896" cy="2569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7164473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ayt Numarası Yer Tutucusu 4"/>
          <p:cNvSpPr>
            <a:spLocks noGrp="1"/>
          </p:cNvSpPr>
          <p:nvPr>
            <p:ph type="sldNum" sz="quarter" idx="12"/>
          </p:nvPr>
        </p:nvSpPr>
        <p:spPr/>
        <p:txBody>
          <a:bodyPr/>
          <a:lstStyle/>
          <a:p>
            <a:pPr>
              <a:defRPr/>
            </a:pPr>
            <a:fld id="{8C70FE75-1805-40A5-B447-96338DCF7A87}" type="slidenum">
              <a:rPr lang="tr-TR" smtClean="0"/>
              <a:pPr>
                <a:defRPr/>
              </a:pPr>
              <a:t>43</a:t>
            </a:fld>
            <a:endParaRPr lang="tr-TR"/>
          </a:p>
        </p:txBody>
      </p:sp>
      <p:grpSp>
        <p:nvGrpSpPr>
          <p:cNvPr id="6" name="Grup 5"/>
          <p:cNvGrpSpPr/>
          <p:nvPr/>
        </p:nvGrpSpPr>
        <p:grpSpPr>
          <a:xfrm>
            <a:off x="1043608" y="999000"/>
            <a:ext cx="7200800" cy="1798441"/>
            <a:chOff x="-614986" y="1758"/>
            <a:chExt cx="7200800" cy="1798441"/>
          </a:xfrm>
        </p:grpSpPr>
        <p:sp>
          <p:nvSpPr>
            <p:cNvPr id="7" name="Yuvarlatılmış Dikdörtgen 6"/>
            <p:cNvSpPr/>
            <p:nvPr/>
          </p:nvSpPr>
          <p:spPr>
            <a:xfrm>
              <a:off x="-254946" y="1758"/>
              <a:ext cx="6696744" cy="1798441"/>
            </a:xfrm>
            <a:prstGeom prst="roundRect">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sp>
        <p:sp>
          <p:nvSpPr>
            <p:cNvPr id="9" name="Yuvarlatılmış Dikdörtgen 4"/>
            <p:cNvSpPr/>
            <p:nvPr/>
          </p:nvSpPr>
          <p:spPr>
            <a:xfrm>
              <a:off x="-614986" y="89551"/>
              <a:ext cx="7200800" cy="162285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r>
                <a:rPr lang="tr-TR" sz="7200" b="1" dirty="0" smtClean="0">
                  <a:solidFill>
                    <a:schemeClr val="bg1"/>
                  </a:solidFill>
                  <a:effectLst>
                    <a:outerShdw blurRad="38100" dist="38100" dir="2700000" algn="tl">
                      <a:srgbClr val="000000">
                        <a:alpha val="43137"/>
                      </a:srgbClr>
                    </a:outerShdw>
                  </a:effectLst>
                </a:rPr>
                <a:t>13 Haziran 2013</a:t>
              </a:r>
              <a:r>
                <a:rPr lang="tr-TR" sz="7200" b="1" dirty="0" smtClean="0">
                  <a:solidFill>
                    <a:schemeClr val="tx1"/>
                  </a:solidFill>
                  <a:effectLst>
                    <a:outerShdw blurRad="38100" dist="38100" dir="2700000" algn="tl">
                      <a:srgbClr val="000000">
                        <a:alpha val="43137"/>
                      </a:srgbClr>
                    </a:outerShdw>
                  </a:effectLst>
                </a:rPr>
                <a:t>*</a:t>
              </a:r>
              <a:endParaRPr lang="tr-TR" sz="7200" b="1" kern="1200" dirty="0">
                <a:solidFill>
                  <a:schemeClr val="tx1"/>
                </a:solidFill>
                <a:effectLst>
                  <a:outerShdw blurRad="38100" dist="38100" dir="2700000" algn="tl">
                    <a:srgbClr val="000000">
                      <a:alpha val="43137"/>
                    </a:srgbClr>
                  </a:outerShdw>
                </a:effectLst>
              </a:endParaRPr>
            </a:p>
          </p:txBody>
        </p:sp>
      </p:grpSp>
      <p:graphicFrame>
        <p:nvGraphicFramePr>
          <p:cNvPr id="10" name="Diyagram 9"/>
          <p:cNvGraphicFramePr/>
          <p:nvPr>
            <p:extLst>
              <p:ext uri="{D42A27DB-BD31-4B8C-83A1-F6EECF244321}">
                <p14:modId xmlns:p14="http://schemas.microsoft.com/office/powerpoint/2010/main" val="870109009"/>
              </p:ext>
            </p:extLst>
          </p:nvPr>
        </p:nvGraphicFramePr>
        <p:xfrm>
          <a:off x="1167552" y="22796"/>
          <a:ext cx="7056784" cy="792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Diyagram 10"/>
          <p:cNvGraphicFramePr/>
          <p:nvPr>
            <p:extLst>
              <p:ext uri="{D42A27DB-BD31-4B8C-83A1-F6EECF244321}">
                <p14:modId xmlns:p14="http://schemas.microsoft.com/office/powerpoint/2010/main" val="847445268"/>
              </p:ext>
            </p:extLst>
          </p:nvPr>
        </p:nvGraphicFramePr>
        <p:xfrm>
          <a:off x="1331640" y="0"/>
          <a:ext cx="7056784" cy="7920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pSp>
        <p:nvGrpSpPr>
          <p:cNvPr id="12" name="Grup 11"/>
          <p:cNvGrpSpPr/>
          <p:nvPr/>
        </p:nvGrpSpPr>
        <p:grpSpPr>
          <a:xfrm>
            <a:off x="1912678" y="4616555"/>
            <a:ext cx="5651226" cy="2241445"/>
            <a:chOff x="13891" y="89551"/>
            <a:chExt cx="5651226" cy="2241445"/>
          </a:xfrm>
        </p:grpSpPr>
        <p:sp>
          <p:nvSpPr>
            <p:cNvPr id="13" name="Yuvarlatılmış Dikdörtgen 12"/>
            <p:cNvSpPr/>
            <p:nvPr/>
          </p:nvSpPr>
          <p:spPr>
            <a:xfrm>
              <a:off x="13891" y="532555"/>
              <a:ext cx="5651226" cy="1798441"/>
            </a:xfrm>
            <a:prstGeom prst="roundRect">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sp>
        <p:sp>
          <p:nvSpPr>
            <p:cNvPr id="14" name="Yuvarlatılmış Dikdörtgen 4"/>
            <p:cNvSpPr/>
            <p:nvPr/>
          </p:nvSpPr>
          <p:spPr>
            <a:xfrm>
              <a:off x="87793" y="89551"/>
              <a:ext cx="5475640" cy="162285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28600" tIns="228600" rIns="228600" bIns="228600" numCol="1" spcCol="1270" anchor="ctr" anchorCtr="0">
              <a:noAutofit/>
            </a:bodyPr>
            <a:lstStyle/>
            <a:p>
              <a:pPr lvl="0" algn="ctr" defTabSz="2667000" rtl="0">
                <a:lnSpc>
                  <a:spcPct val="90000"/>
                </a:lnSpc>
                <a:spcBef>
                  <a:spcPct val="0"/>
                </a:spcBef>
                <a:spcAft>
                  <a:spcPct val="35000"/>
                </a:spcAft>
              </a:pPr>
              <a:endParaRPr lang="tr-TR" sz="8000" b="1" dirty="0" smtClean="0">
                <a:solidFill>
                  <a:schemeClr val="bg1"/>
                </a:solidFill>
                <a:effectLst>
                  <a:outerShdw blurRad="38100" dist="38100" dir="2700000" algn="tl">
                    <a:srgbClr val="000000">
                      <a:alpha val="43137"/>
                    </a:srgbClr>
                  </a:outerShdw>
                </a:effectLst>
              </a:endParaRPr>
            </a:p>
            <a:p>
              <a:pPr lvl="0" algn="ctr" defTabSz="2667000" rtl="0">
                <a:lnSpc>
                  <a:spcPct val="90000"/>
                </a:lnSpc>
                <a:spcBef>
                  <a:spcPct val="0"/>
                </a:spcBef>
                <a:spcAft>
                  <a:spcPct val="35000"/>
                </a:spcAft>
              </a:pPr>
              <a:r>
                <a:rPr lang="tr-TR" sz="8000" b="1" dirty="0" smtClean="0">
                  <a:solidFill>
                    <a:schemeClr val="bg1"/>
                  </a:solidFill>
                  <a:effectLst>
                    <a:outerShdw blurRad="38100" dist="38100" dir="2700000" algn="tl">
                      <a:srgbClr val="000000">
                        <a:alpha val="43137"/>
                      </a:srgbClr>
                    </a:outerShdw>
                  </a:effectLst>
                </a:rPr>
                <a:t>Teşekkürler</a:t>
              </a:r>
              <a:endParaRPr lang="tr-TR" sz="8000" b="1" kern="1200" dirty="0">
                <a:solidFill>
                  <a:schemeClr val="bg1"/>
                </a:solidFill>
                <a:effectLst>
                  <a:outerShdw blurRad="38100" dist="38100" dir="2700000" algn="tl">
                    <a:srgbClr val="000000">
                      <a:alpha val="43137"/>
                    </a:srgbClr>
                  </a:outerShdw>
                </a:effectLst>
              </a:endParaRPr>
            </a:p>
          </p:txBody>
        </p:sp>
      </p:grpSp>
      <p:sp>
        <p:nvSpPr>
          <p:cNvPr id="4" name="Dikdörtgen 3"/>
          <p:cNvSpPr/>
          <p:nvPr/>
        </p:nvSpPr>
        <p:spPr>
          <a:xfrm>
            <a:off x="1405362" y="2887843"/>
            <a:ext cx="2055306" cy="523220"/>
          </a:xfrm>
          <a:prstGeom prst="rect">
            <a:avLst/>
          </a:prstGeom>
        </p:spPr>
        <p:txBody>
          <a:bodyPr wrap="none">
            <a:spAutoFit/>
          </a:bodyPr>
          <a:lstStyle/>
          <a:p>
            <a:pPr lvl="0"/>
            <a:r>
              <a:rPr lang="tr-TR" sz="2800" b="1" dirty="0" smtClean="0">
                <a:solidFill>
                  <a:prstClr val="black"/>
                </a:solidFill>
                <a:effectLst>
                  <a:outerShdw blurRad="38100" dist="38100" dir="2700000" algn="tl">
                    <a:srgbClr val="000000">
                      <a:alpha val="43137"/>
                    </a:srgbClr>
                  </a:outerShdw>
                </a:effectLst>
              </a:rPr>
              <a:t>*</a:t>
            </a:r>
            <a:r>
              <a:rPr lang="tr-TR" sz="2000" b="1" dirty="0" smtClean="0">
                <a:solidFill>
                  <a:prstClr val="black"/>
                </a:solidFill>
                <a:effectLst>
                  <a:outerShdw blurRad="38100" dist="38100" dir="2700000" algn="tl">
                    <a:srgbClr val="000000">
                      <a:alpha val="43137"/>
                    </a:srgbClr>
                  </a:outerShdw>
                </a:effectLst>
              </a:rPr>
              <a:t>Yaklaşık tarihtir.</a:t>
            </a:r>
            <a:endParaRPr lang="tr-TR" sz="2000" dirty="0">
              <a:solidFill>
                <a:prstClr val="black"/>
              </a:solidFill>
            </a:endParaRPr>
          </a:p>
        </p:txBody>
      </p:sp>
    </p:spTree>
    <p:extLst>
      <p:ext uri="{BB962C8B-B14F-4D97-AF65-F5344CB8AC3E}">
        <p14:creationId xmlns:p14="http://schemas.microsoft.com/office/powerpoint/2010/main" val="733943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6"/>
          <p:cNvSpPr>
            <a:spLocks noGrp="1" noChangeArrowheads="1"/>
          </p:cNvSpPr>
          <p:nvPr>
            <p:ph type="title"/>
          </p:nvPr>
        </p:nvSpPr>
        <p:spPr>
          <a:xfrm>
            <a:off x="1835696" y="188640"/>
            <a:ext cx="5904656" cy="648071"/>
          </a:xfrm>
          <a:noFill/>
        </p:spPr>
        <p:style>
          <a:lnRef idx="1">
            <a:schemeClr val="accent2"/>
          </a:lnRef>
          <a:fillRef idx="2">
            <a:schemeClr val="accent2"/>
          </a:fillRef>
          <a:effectRef idx="1">
            <a:schemeClr val="accent2"/>
          </a:effectRef>
          <a:fontRef idx="minor">
            <a:schemeClr val="dk1"/>
          </a:fontRef>
        </p:style>
        <p:txBody>
          <a:bodyPr>
            <a:normAutofit/>
          </a:bodyPr>
          <a:lstStyle/>
          <a:p>
            <a:pPr eaLnBrk="1" hangingPunct="1"/>
            <a:r>
              <a:rPr lang="tr-TR" sz="3200" b="1" dirty="0" smtClean="0">
                <a:solidFill>
                  <a:schemeClr val="bg1"/>
                </a:solidFill>
              </a:rPr>
              <a:t>PROGRAM BİLEŞENLERİ</a:t>
            </a:r>
          </a:p>
        </p:txBody>
      </p:sp>
      <p:graphicFrame>
        <p:nvGraphicFramePr>
          <p:cNvPr id="3" name="Diyagram 2"/>
          <p:cNvGraphicFramePr/>
          <p:nvPr>
            <p:extLst>
              <p:ext uri="{D42A27DB-BD31-4B8C-83A1-F6EECF244321}">
                <p14:modId xmlns:p14="http://schemas.microsoft.com/office/powerpoint/2010/main" val="3584157179"/>
              </p:ext>
            </p:extLst>
          </p:nvPr>
        </p:nvGraphicFramePr>
        <p:xfrm>
          <a:off x="683568" y="1916832"/>
          <a:ext cx="8064896" cy="3642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3872" name="Group 80"/>
          <p:cNvGraphicFramePr>
            <a:graphicFrameLocks noGrp="1"/>
          </p:cNvGraphicFramePr>
          <p:nvPr/>
        </p:nvGraphicFramePr>
        <p:xfrm>
          <a:off x="7391400" y="5334000"/>
          <a:ext cx="1143000" cy="487474"/>
        </p:xfrm>
        <a:graphic>
          <a:graphicData uri="http://schemas.openxmlformats.org/drawingml/2006/table">
            <a:tbl>
              <a:tblPr/>
              <a:tblGrid>
                <a:gridCol w="1143000"/>
              </a:tblGrid>
              <a:tr h="487363">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0" lang="tr-TR" sz="2600" b="0" i="0" u="none" strike="noStrike" cap="none" normalizeH="0" baseline="0" smtClean="0">
                        <a:ln>
                          <a:noFill/>
                        </a:ln>
                        <a:solidFill>
                          <a:schemeClr val="tx1"/>
                        </a:solidFill>
                        <a:effectLst/>
                        <a:latin typeface="Verdana" pitchFamily="34" charset="0"/>
                      </a:endParaRPr>
                    </a:p>
                  </a:txBody>
                  <a:tcPr marT="45617" marB="4561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8106370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yagram 6"/>
          <p:cNvGraphicFramePr/>
          <p:nvPr>
            <p:extLst>
              <p:ext uri="{D42A27DB-BD31-4B8C-83A1-F6EECF244321}">
                <p14:modId xmlns:p14="http://schemas.microsoft.com/office/powerpoint/2010/main" val="3738873504"/>
              </p:ext>
            </p:extLst>
          </p:nvPr>
        </p:nvGraphicFramePr>
        <p:xfrm>
          <a:off x="971600" y="1268760"/>
          <a:ext cx="6696744" cy="4444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yagram 8"/>
          <p:cNvGraphicFramePr/>
          <p:nvPr>
            <p:extLst>
              <p:ext uri="{D42A27DB-BD31-4B8C-83A1-F6EECF244321}">
                <p14:modId xmlns:p14="http://schemas.microsoft.com/office/powerpoint/2010/main" val="3689817094"/>
              </p:ext>
            </p:extLst>
          </p:nvPr>
        </p:nvGraphicFramePr>
        <p:xfrm>
          <a:off x="1187624" y="116632"/>
          <a:ext cx="6984776" cy="57606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045592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71600" y="188640"/>
            <a:ext cx="7344816" cy="576064"/>
          </a:xfrm>
        </p:spPr>
        <p:txBody>
          <a:bodyPr/>
          <a:lstStyle/>
          <a:p>
            <a:r>
              <a:rPr lang="tr-TR" sz="3200" dirty="0">
                <a:solidFill>
                  <a:schemeClr val="bg1"/>
                </a:solidFill>
              </a:rPr>
              <a:t>2013 YILI SODES </a:t>
            </a:r>
            <a:r>
              <a:rPr lang="tr-TR" sz="3200" dirty="0" smtClean="0">
                <a:solidFill>
                  <a:schemeClr val="bg1"/>
                </a:solidFill>
              </a:rPr>
              <a:t>BÜTÇESİ</a:t>
            </a:r>
            <a:r>
              <a:rPr lang="tr-TR" sz="2800" b="1" dirty="0" smtClean="0">
                <a:solidFill>
                  <a:schemeClr val="bg1"/>
                </a:solidFill>
              </a:rPr>
              <a:t> </a:t>
            </a:r>
            <a:r>
              <a:rPr lang="tr-TR" sz="2800" b="1" dirty="0">
                <a:ea typeface="Calibri"/>
                <a:cs typeface="Times New Roman"/>
              </a:rPr>
              <a:t/>
            </a:r>
            <a:br>
              <a:rPr lang="tr-TR" sz="2800" b="1" dirty="0">
                <a:ea typeface="Calibri"/>
                <a:cs typeface="Times New Roman"/>
              </a:rPr>
            </a:br>
            <a:endParaRPr lang="tr-TR" sz="2800" dirty="0"/>
          </a:p>
        </p:txBody>
      </p:sp>
      <p:sp>
        <p:nvSpPr>
          <p:cNvPr id="3" name="Metin Yer Tutucusu 2"/>
          <p:cNvSpPr>
            <a:spLocks noGrp="1"/>
          </p:cNvSpPr>
          <p:nvPr>
            <p:ph type="body" sz="half" idx="1"/>
          </p:nvPr>
        </p:nvSpPr>
        <p:spPr>
          <a:xfrm>
            <a:off x="539552" y="1024520"/>
            <a:ext cx="8253734" cy="4967064"/>
          </a:xfrm>
        </p:spPr>
        <p:txBody>
          <a:bodyPr/>
          <a:lstStyle/>
          <a:p>
            <a:pPr marL="0" indent="0">
              <a:buNone/>
            </a:pPr>
            <a:endParaRPr lang="tr-TR" dirty="0" smtClean="0"/>
          </a:p>
          <a:p>
            <a:pPr marL="0" indent="0">
              <a:buNone/>
            </a:pPr>
            <a:endParaRPr lang="tr-TR" dirty="0"/>
          </a:p>
        </p:txBody>
      </p:sp>
      <p:sp>
        <p:nvSpPr>
          <p:cNvPr id="5" name="Yuvarlatılmış Dikdörtgen 4"/>
          <p:cNvSpPr/>
          <p:nvPr/>
        </p:nvSpPr>
        <p:spPr>
          <a:xfrm>
            <a:off x="5436096" y="2924944"/>
            <a:ext cx="72008" cy="720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3" name="Yuvarlatılmış Dikdörtgen 12"/>
          <p:cNvSpPr/>
          <p:nvPr/>
        </p:nvSpPr>
        <p:spPr>
          <a:xfrm>
            <a:off x="650472" y="1196752"/>
            <a:ext cx="7920880" cy="4104456"/>
          </a:xfrm>
          <a:prstGeom prst="roundRect">
            <a:avLst/>
          </a:prstGeom>
          <a:solidFill>
            <a:schemeClr val="accent6">
              <a:lumMod val="7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lgn="just">
              <a:spcBef>
                <a:spcPct val="20000"/>
              </a:spcBef>
            </a:pPr>
            <a:r>
              <a:rPr lang="tr-TR" sz="3200" b="1" dirty="0">
                <a:solidFill>
                  <a:schemeClr val="bg1"/>
                </a:solidFill>
              </a:rPr>
              <a:t>2013 yılı SODES Programı kapsamında desteklenecek projeler için TR63 </a:t>
            </a:r>
            <a:r>
              <a:rPr lang="tr-TR" sz="3200" b="1" dirty="0" smtClean="0">
                <a:solidFill>
                  <a:schemeClr val="bg1"/>
                </a:solidFill>
              </a:rPr>
              <a:t>Bölgesine Kalkınma </a:t>
            </a:r>
            <a:r>
              <a:rPr lang="tr-TR" sz="3200" b="1" dirty="0">
                <a:solidFill>
                  <a:schemeClr val="bg1"/>
                </a:solidFill>
              </a:rPr>
              <a:t>Bakanlığı tarafından tahsis edilen toplam kaynak </a:t>
            </a:r>
            <a:r>
              <a:rPr lang="tr-TR" sz="3200" b="1" dirty="0">
                <a:solidFill>
                  <a:schemeClr val="tx1"/>
                </a:solidFill>
              </a:rPr>
              <a:t>12.800.000 TL</a:t>
            </a:r>
            <a:r>
              <a:rPr lang="tr-TR" sz="3200" b="1" dirty="0">
                <a:solidFill>
                  <a:schemeClr val="bg1"/>
                </a:solidFill>
              </a:rPr>
              <a:t>’dir.</a:t>
            </a:r>
          </a:p>
        </p:txBody>
      </p:sp>
    </p:spTree>
    <p:extLst>
      <p:ext uri="{BB962C8B-B14F-4D97-AF65-F5344CB8AC3E}">
        <p14:creationId xmlns:p14="http://schemas.microsoft.com/office/powerpoint/2010/main" val="35189792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116632"/>
            <a:ext cx="7200800" cy="576064"/>
          </a:xfrm>
        </p:spPr>
        <p:txBody>
          <a:bodyPr/>
          <a:lstStyle/>
          <a:p>
            <a:r>
              <a:rPr lang="tr-TR" sz="3200" b="1" dirty="0">
                <a:solidFill>
                  <a:schemeClr val="bg1"/>
                </a:solidFill>
              </a:rPr>
              <a:t>2013 YILI SODES İLLER BÜTÇE DAĞILIMI</a:t>
            </a:r>
            <a:endParaRPr lang="tr-TR" sz="3200" dirty="0">
              <a:solidFill>
                <a:schemeClr val="bg1"/>
              </a:solidFill>
            </a:endParaRPr>
          </a:p>
        </p:txBody>
      </p:sp>
      <p:sp>
        <p:nvSpPr>
          <p:cNvPr id="6" name="Yuvarlatılmış Dikdörtgen 5"/>
          <p:cNvSpPr/>
          <p:nvPr/>
        </p:nvSpPr>
        <p:spPr>
          <a:xfrm>
            <a:off x="2041784" y="1789976"/>
            <a:ext cx="5328592" cy="103326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tr-TR" sz="3600" b="1" dirty="0">
                <a:solidFill>
                  <a:schemeClr val="bg1"/>
                </a:solidFill>
                <a:effectLst>
                  <a:outerShdw blurRad="38100" dist="38100" dir="2700000" algn="tl">
                    <a:srgbClr val="000000">
                      <a:alpha val="43137"/>
                    </a:srgbClr>
                  </a:outerShdw>
                </a:effectLst>
              </a:rPr>
              <a:t>HATAY: 5.000.000 TL</a:t>
            </a:r>
          </a:p>
        </p:txBody>
      </p:sp>
      <p:sp>
        <p:nvSpPr>
          <p:cNvPr id="11" name="Yuvarlatılmış Dikdörtgen 10"/>
          <p:cNvSpPr/>
          <p:nvPr/>
        </p:nvSpPr>
        <p:spPr>
          <a:xfrm>
            <a:off x="2041784" y="3095648"/>
            <a:ext cx="5328592" cy="103326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tr-TR" sz="3600" b="1" dirty="0" smtClean="0">
                <a:solidFill>
                  <a:schemeClr val="bg1"/>
                </a:solidFill>
                <a:effectLst>
                  <a:outerShdw blurRad="38100" dist="38100" dir="2700000" algn="tl">
                    <a:srgbClr val="000000">
                      <a:alpha val="43137"/>
                    </a:srgbClr>
                  </a:outerShdw>
                </a:effectLst>
              </a:rPr>
              <a:t>K. MARAŞ: 4.500.000 TL</a:t>
            </a:r>
            <a:endParaRPr lang="tr-TR" sz="3600" b="1" dirty="0">
              <a:solidFill>
                <a:schemeClr val="bg1"/>
              </a:solidFill>
              <a:effectLst>
                <a:outerShdw blurRad="38100" dist="38100" dir="2700000" algn="tl">
                  <a:srgbClr val="000000">
                    <a:alpha val="43137"/>
                  </a:srgbClr>
                </a:outerShdw>
              </a:effectLst>
            </a:endParaRPr>
          </a:p>
        </p:txBody>
      </p:sp>
      <p:sp>
        <p:nvSpPr>
          <p:cNvPr id="13" name="Yuvarlatılmış Dikdörtgen 12"/>
          <p:cNvSpPr/>
          <p:nvPr/>
        </p:nvSpPr>
        <p:spPr>
          <a:xfrm>
            <a:off x="2073816" y="4437112"/>
            <a:ext cx="5328592" cy="1033264"/>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tr-TR" sz="3600" b="1" dirty="0" smtClean="0">
                <a:solidFill>
                  <a:schemeClr val="bg1"/>
                </a:solidFill>
                <a:effectLst>
                  <a:outerShdw blurRad="38100" dist="38100" dir="2700000" algn="tl">
                    <a:srgbClr val="000000">
                      <a:alpha val="43137"/>
                    </a:srgbClr>
                  </a:outerShdw>
                </a:effectLst>
              </a:rPr>
              <a:t>OSMANİYE: 3.300.000 TL</a:t>
            </a:r>
            <a:endParaRPr lang="tr-TR" sz="36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104036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kdörtgen 2"/>
          <p:cNvSpPr/>
          <p:nvPr/>
        </p:nvSpPr>
        <p:spPr>
          <a:xfrm>
            <a:off x="2083439" y="116632"/>
            <a:ext cx="4977133" cy="584775"/>
          </a:xfrm>
          <a:prstGeom prst="rect">
            <a:avLst/>
          </a:prstGeom>
        </p:spPr>
        <p:txBody>
          <a:bodyPr wrap="none">
            <a:spAutoFit/>
          </a:bodyPr>
          <a:lstStyle/>
          <a:p>
            <a:pPr algn="ctr"/>
            <a:r>
              <a:rPr lang="tr-TR" sz="3200" b="1" dirty="0" smtClean="0">
                <a:solidFill>
                  <a:schemeClr val="bg1"/>
                </a:solidFill>
              </a:rPr>
              <a:t>PROJE ALT VE ÜST LİMİTLERİ</a:t>
            </a:r>
            <a:endParaRPr lang="tr-TR" sz="3200" b="1" dirty="0">
              <a:solidFill>
                <a:schemeClr val="bg1"/>
              </a:solidFill>
            </a:endParaRPr>
          </a:p>
        </p:txBody>
      </p:sp>
      <p:graphicFrame>
        <p:nvGraphicFramePr>
          <p:cNvPr id="4" name="Diyagram 3"/>
          <p:cNvGraphicFramePr/>
          <p:nvPr>
            <p:extLst>
              <p:ext uri="{D42A27DB-BD31-4B8C-83A1-F6EECF244321}">
                <p14:modId xmlns:p14="http://schemas.microsoft.com/office/powerpoint/2010/main" val="4249903268"/>
              </p:ext>
            </p:extLst>
          </p:nvPr>
        </p:nvGraphicFramePr>
        <p:xfrm>
          <a:off x="1271168" y="1052736"/>
          <a:ext cx="7056784" cy="5040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yagram 4"/>
          <p:cNvGraphicFramePr/>
          <p:nvPr>
            <p:extLst>
              <p:ext uri="{D42A27DB-BD31-4B8C-83A1-F6EECF244321}">
                <p14:modId xmlns:p14="http://schemas.microsoft.com/office/powerpoint/2010/main" val="1663938686"/>
              </p:ext>
            </p:extLst>
          </p:nvPr>
        </p:nvGraphicFramePr>
        <p:xfrm>
          <a:off x="1726590" y="1916832"/>
          <a:ext cx="5690830" cy="144016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Yuvarlatılmış Dikdörtgen 6"/>
          <p:cNvSpPr/>
          <p:nvPr/>
        </p:nvSpPr>
        <p:spPr>
          <a:xfrm>
            <a:off x="1726589" y="3665463"/>
            <a:ext cx="5690831" cy="1419721"/>
          </a:xfrm>
          <a:prstGeom prst="roundRect">
            <a:avLst/>
          </a:prstGeom>
          <a:solidFill>
            <a:schemeClr val="accent6">
              <a:lumMod val="75000"/>
            </a:schemeClr>
          </a:solidFill>
        </p:spPr>
        <p:style>
          <a:lnRef idx="1">
            <a:schemeClr val="accent1"/>
          </a:lnRef>
          <a:fillRef idx="2">
            <a:schemeClr val="accent1"/>
          </a:fillRef>
          <a:effectRef idx="1">
            <a:schemeClr val="accent1"/>
          </a:effectRef>
          <a:fontRef idx="minor">
            <a:schemeClr val="dk1"/>
          </a:fontRef>
        </p:style>
        <p:txBody>
          <a:bodyPr/>
          <a:lstStyle/>
          <a:p>
            <a:pPr lvl="0" algn="ctr" defTabSz="1422400">
              <a:lnSpc>
                <a:spcPct val="90000"/>
              </a:lnSpc>
              <a:spcBef>
                <a:spcPct val="0"/>
              </a:spcBef>
              <a:spcAft>
                <a:spcPct val="35000"/>
              </a:spcAft>
            </a:pPr>
            <a:r>
              <a:rPr lang="tr-TR" sz="2400" dirty="0"/>
              <a:t>PROJE BAŞINA </a:t>
            </a:r>
            <a:r>
              <a:rPr lang="tr-TR" sz="2400" b="1" dirty="0"/>
              <a:t>AZAMİ</a:t>
            </a:r>
            <a:r>
              <a:rPr lang="tr-TR" sz="2400" dirty="0"/>
              <a:t> DESTEK MİKTARI: </a:t>
            </a:r>
            <a:r>
              <a:rPr lang="tr-TR" sz="3200" b="1" dirty="0" smtClean="0">
                <a:solidFill>
                  <a:schemeClr val="bg1"/>
                </a:solidFill>
                <a:effectLst>
                  <a:outerShdw blurRad="38100" dist="38100" dir="2700000" algn="tl">
                    <a:srgbClr val="000000">
                      <a:alpha val="43137"/>
                    </a:srgbClr>
                  </a:outerShdw>
                </a:effectLst>
              </a:rPr>
              <a:t>600.000 TL</a:t>
            </a:r>
            <a:endParaRPr lang="tr-TR" sz="32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136742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2105</TotalTime>
  <Words>1876</Words>
  <Application>Microsoft Office PowerPoint</Application>
  <PresentationFormat>Ekran Gösterisi (4:3)</PresentationFormat>
  <Paragraphs>207</Paragraphs>
  <Slides>43</Slides>
  <Notes>1</Notes>
  <HiddenSlides>0</HiddenSlides>
  <MMClips>0</MMClips>
  <ScaleCrop>false</ScaleCrop>
  <HeadingPairs>
    <vt:vector size="4" baseType="variant">
      <vt:variant>
        <vt:lpstr>Tema</vt:lpstr>
      </vt:variant>
      <vt:variant>
        <vt:i4>1</vt:i4>
      </vt:variant>
      <vt:variant>
        <vt:lpstr>Slayt Başlıkları</vt:lpstr>
      </vt:variant>
      <vt:variant>
        <vt:i4>43</vt:i4>
      </vt:variant>
    </vt:vector>
  </HeadingPairs>
  <TitlesOfParts>
    <vt:vector size="44" baseType="lpstr">
      <vt:lpstr>Ofis Teması</vt:lpstr>
      <vt:lpstr>PowerPoint Sunusu</vt:lpstr>
      <vt:lpstr>SODES PROGRAMI KAPSAMI</vt:lpstr>
      <vt:lpstr>PROGRAMIN AMAÇLARI</vt:lpstr>
      <vt:lpstr>PowerPoint Sunusu</vt:lpstr>
      <vt:lpstr>PROGRAM BİLEŞENLERİ</vt:lpstr>
      <vt:lpstr>PowerPoint Sunusu</vt:lpstr>
      <vt:lpstr>2013 YILI SODES BÜTÇESİ  </vt:lpstr>
      <vt:lpstr>2013 YILI SODES İLLER BÜTÇE DAĞILIMI</vt:lpstr>
      <vt:lpstr>PowerPoint Sunusu</vt:lpstr>
      <vt:lpstr>PowerPoint Sunusu</vt:lpstr>
      <vt:lpstr>ÖNCELİKLERİ (İSTİHDAM)</vt:lpstr>
      <vt:lpstr>ÖNCELİKLER (SOSYAL İÇERME)</vt:lpstr>
      <vt:lpstr>ÖNCELİKLER (KÜLTÜR ,SANAT VE SPOR)</vt:lpstr>
      <vt:lpstr>PowerPoint Sunusu</vt:lpstr>
      <vt:lpstr>PowerPoint Sunusu</vt:lpstr>
      <vt:lpstr>PowerPoint Sunusu</vt:lpstr>
      <vt:lpstr>BAŞVURUDA DESTEKLEYİCİ BELGELER</vt:lpstr>
      <vt:lpstr>BAŞVURUDA DESTEKLEYİCİ BELGELER</vt:lpstr>
      <vt:lpstr>BAŞVURUDA DESTEKLEYİCİ BELGELER</vt:lpstr>
      <vt:lpstr>UYGUN MALİYETLER</vt:lpstr>
      <vt:lpstr>UYGUN MALİYETLER</vt:lpstr>
      <vt:lpstr>UYGUN OLMAYAN MALİYETLER</vt:lpstr>
      <vt:lpstr>UYGUN OLMAYAN MALİYETLER</vt:lpstr>
      <vt:lpstr>PowerPoint Sunusu</vt:lpstr>
      <vt:lpstr>PowerPoint Sunusu</vt:lpstr>
      <vt:lpstr>PowerPoint Sunusu</vt:lpstr>
      <vt:lpstr>PowerPoint Sunusu</vt:lpstr>
      <vt:lpstr>BAŞVURULARIN YAPILMASI</vt:lpstr>
      <vt:lpstr>BAŞVURU İÇİN SODES-BİS </vt:lpstr>
      <vt:lpstr>BAŞVURU İÇİN SODES-BİS </vt:lpstr>
      <vt:lpstr>BAŞVURU İÇİN SODES-BİS </vt:lpstr>
      <vt:lpstr>BAŞVURU İÇİN SODES-BİS </vt:lpstr>
      <vt:lpstr>BAŞVURU İÇİN SODES-BİS </vt:lpstr>
      <vt:lpstr>BAŞVURU İÇİN SODES-BİS </vt:lpstr>
      <vt:lpstr>BAŞVURU İÇİN SODES-BİS </vt:lpstr>
      <vt:lpstr>BAŞVURU İÇİN SODES-BİS </vt:lpstr>
      <vt:lpstr>BAŞVURU İÇİN SODES-BİS </vt:lpstr>
      <vt:lpstr>BAŞVURU ŞEKLİ</vt:lpstr>
      <vt:lpstr>DAHA FAZLA BİLGİ İÇİN (HATAY)</vt:lpstr>
      <vt:lpstr>DAHA FAZLA BİLGİ İÇİN(K.MARAŞ)</vt:lpstr>
      <vt:lpstr>DAHA FAZLA BİLGİ İÇİN (OSMANİYE)</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ZAFER ULGUR</dc:creator>
  <cp:lastModifiedBy>ERDAL ILBAY</cp:lastModifiedBy>
  <cp:revision>390</cp:revision>
  <dcterms:created xsi:type="dcterms:W3CDTF">2013-01-29T15:30:12Z</dcterms:created>
  <dcterms:modified xsi:type="dcterms:W3CDTF">2013-04-02T12:22:43Z</dcterms:modified>
</cp:coreProperties>
</file>