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29" r:id="rId1"/>
  </p:sldMasterIdLst>
  <p:notesMasterIdLst>
    <p:notesMasterId r:id="rId45"/>
  </p:notesMasterIdLst>
  <p:handoutMasterIdLst>
    <p:handoutMasterId r:id="rId46"/>
  </p:handoutMasterIdLst>
  <p:sldIdLst>
    <p:sldId id="278" r:id="rId2"/>
    <p:sldId id="280" r:id="rId3"/>
    <p:sldId id="279" r:id="rId4"/>
    <p:sldId id="281" r:id="rId5"/>
    <p:sldId id="282" r:id="rId6"/>
    <p:sldId id="283" r:id="rId7"/>
    <p:sldId id="284" r:id="rId8"/>
    <p:sldId id="285" r:id="rId9"/>
    <p:sldId id="286" r:id="rId10"/>
    <p:sldId id="287" r:id="rId11"/>
    <p:sldId id="288" r:id="rId12"/>
    <p:sldId id="289"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3" r:id="rId35"/>
    <p:sldId id="312" r:id="rId36"/>
    <p:sldId id="314" r:id="rId37"/>
    <p:sldId id="315" r:id="rId38"/>
    <p:sldId id="316" r:id="rId39"/>
    <p:sldId id="317" r:id="rId40"/>
    <p:sldId id="318" r:id="rId41"/>
    <p:sldId id="319" r:id="rId42"/>
    <p:sldId id="320" r:id="rId43"/>
    <p:sldId id="321" r:id="rId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919"/>
    <a:srgbClr val="1D48D1"/>
    <a:srgbClr val="265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76" autoAdjust="0"/>
    <p:restoredTop sz="92362" autoAdjust="0"/>
  </p:normalViewPr>
  <p:slideViewPr>
    <p:cSldViewPr>
      <p:cViewPr>
        <p:scale>
          <a:sx n="60" d="100"/>
          <a:sy n="60" d="100"/>
        </p:scale>
        <p:origin x="-1410" y="-2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047767-FBD4-4414-8B45-C5791E33453D}" type="doc">
      <dgm:prSet loTypeId="urn:microsoft.com/office/officeart/2005/8/layout/chevron2" loCatId="list" qsTypeId="urn:microsoft.com/office/officeart/2005/8/quickstyle/simple5" qsCatId="simple" csTypeId="urn:microsoft.com/office/officeart/2005/8/colors/accent2_2" csCatId="accent2" phldr="1"/>
      <dgm:spPr/>
      <dgm:t>
        <a:bodyPr/>
        <a:lstStyle/>
        <a:p>
          <a:endParaRPr lang="tr-TR"/>
        </a:p>
      </dgm:t>
    </dgm:pt>
    <dgm:pt modelId="{ABAC279A-019E-4FB7-834D-7C87855CA5FD}">
      <dgm:prSet phldrT="[Metin]">
        <dgm:style>
          <a:lnRef idx="0">
            <a:schemeClr val="accent6"/>
          </a:lnRef>
          <a:fillRef idx="3">
            <a:schemeClr val="accent6"/>
          </a:fillRef>
          <a:effectRef idx="3">
            <a:schemeClr val="accent6"/>
          </a:effectRef>
          <a:fontRef idx="minor">
            <a:schemeClr val="lt1"/>
          </a:fontRef>
        </dgm:style>
      </dgm:prSet>
      <dgm:spPr>
        <a:solidFill>
          <a:srgbClr val="0070C0"/>
        </a:solidFill>
      </dgm:spPr>
      <dgm:t>
        <a:bodyPr/>
        <a:lstStyle/>
        <a:p>
          <a:r>
            <a:rPr lang="tr-TR" dirty="0" smtClean="0"/>
            <a:t>2.1</a:t>
          </a:r>
          <a:endParaRPr lang="tr-TR" dirty="0"/>
        </a:p>
      </dgm:t>
    </dgm:pt>
    <dgm:pt modelId="{A1D8F59D-22BB-41D6-86D1-3EDADC39B769}" type="parTrans" cxnId="{DE7310E4-18E6-4EAC-A13D-C5C6F9C1ACB8}">
      <dgm:prSet/>
      <dgm:spPr/>
      <dgm:t>
        <a:bodyPr/>
        <a:lstStyle/>
        <a:p>
          <a:endParaRPr lang="tr-TR"/>
        </a:p>
      </dgm:t>
    </dgm:pt>
    <dgm:pt modelId="{B43AB732-311B-49F5-A74D-09EA05C3E787}" type="sibTrans" cxnId="{DE7310E4-18E6-4EAC-A13D-C5C6F9C1ACB8}">
      <dgm:prSet/>
      <dgm:spPr/>
      <dgm:t>
        <a:bodyPr/>
        <a:lstStyle/>
        <a:p>
          <a:endParaRPr lang="tr-TR"/>
        </a:p>
      </dgm:t>
    </dgm:pt>
    <dgm:pt modelId="{58FD7474-45C0-4193-A2B6-6B7EE9402259}">
      <dgm:prSet phldrT="[Metin]" custT="1"/>
      <dgm:spPr/>
      <dgm:t>
        <a:bodyPr/>
        <a:lstStyle/>
        <a:p>
          <a:r>
            <a:rPr lang="tr-TR" sz="1600" dirty="0" smtClean="0"/>
            <a:t>Hedef gruplar/yararlanıcılar üzerinde beklenen etki</a:t>
          </a:r>
          <a:endParaRPr lang="tr-TR" sz="1600" dirty="0"/>
        </a:p>
      </dgm:t>
    </dgm:pt>
    <dgm:pt modelId="{C07B38BA-0531-496B-8367-45FC870CE55C}" type="parTrans" cxnId="{411D9746-15ED-42D0-B588-8FBE07B901AF}">
      <dgm:prSet/>
      <dgm:spPr/>
      <dgm:t>
        <a:bodyPr/>
        <a:lstStyle/>
        <a:p>
          <a:endParaRPr lang="tr-TR"/>
        </a:p>
      </dgm:t>
    </dgm:pt>
    <dgm:pt modelId="{98989A62-16F3-460B-9143-46227ED31F02}" type="sibTrans" cxnId="{411D9746-15ED-42D0-B588-8FBE07B901AF}">
      <dgm:prSet/>
      <dgm:spPr/>
      <dgm:t>
        <a:bodyPr/>
        <a:lstStyle/>
        <a:p>
          <a:endParaRPr lang="tr-TR"/>
        </a:p>
      </dgm:t>
    </dgm:pt>
    <dgm:pt modelId="{977BE58D-250D-4922-956C-B198C00959B9}">
      <dgm:prSet phldrT="[Metin]"/>
      <dgm:spPr>
        <a:solidFill>
          <a:srgbClr val="FF0000"/>
        </a:solidFill>
      </dgm:spPr>
      <dgm:t>
        <a:bodyPr/>
        <a:lstStyle/>
        <a:p>
          <a:r>
            <a:rPr lang="tr-TR" dirty="0" smtClean="0"/>
            <a:t>2.2</a:t>
          </a:r>
          <a:endParaRPr lang="tr-TR" dirty="0"/>
        </a:p>
      </dgm:t>
    </dgm:pt>
    <dgm:pt modelId="{6E61C2FC-018A-4B5F-8153-65B130D133FA}" type="parTrans" cxnId="{06D78935-6F5F-400D-A59E-FE6D415136A0}">
      <dgm:prSet/>
      <dgm:spPr/>
      <dgm:t>
        <a:bodyPr/>
        <a:lstStyle/>
        <a:p>
          <a:endParaRPr lang="tr-TR"/>
        </a:p>
      </dgm:t>
    </dgm:pt>
    <dgm:pt modelId="{959D8B81-9978-47E0-A087-612C0A20D99A}" type="sibTrans" cxnId="{06D78935-6F5F-400D-A59E-FE6D415136A0}">
      <dgm:prSet/>
      <dgm:spPr/>
      <dgm:t>
        <a:bodyPr/>
        <a:lstStyle/>
        <a:p>
          <a:endParaRPr lang="tr-TR"/>
        </a:p>
      </dgm:t>
    </dgm:pt>
    <dgm:pt modelId="{B2B0D66B-0379-43C4-AAC5-61C484A39BD8}">
      <dgm:prSet phldrT="[Metin]"/>
      <dgm:spPr>
        <a:solidFill>
          <a:srgbClr val="FF0000"/>
        </a:solidFill>
      </dgm:spPr>
      <dgm:t>
        <a:bodyPr/>
        <a:lstStyle/>
        <a:p>
          <a:r>
            <a:rPr lang="tr-TR" dirty="0" smtClean="0"/>
            <a:t>2.3</a:t>
          </a:r>
          <a:endParaRPr lang="tr-TR" dirty="0"/>
        </a:p>
      </dgm:t>
    </dgm:pt>
    <dgm:pt modelId="{BFCF2AE6-C9A7-4CF1-BCA9-50CA0D8CBDEA}" type="parTrans" cxnId="{5EB83E6D-BEA1-4DAB-BCFD-50583A05BC9D}">
      <dgm:prSet/>
      <dgm:spPr/>
      <dgm:t>
        <a:bodyPr/>
        <a:lstStyle/>
        <a:p>
          <a:endParaRPr lang="tr-TR"/>
        </a:p>
      </dgm:t>
    </dgm:pt>
    <dgm:pt modelId="{32BDE6C7-2C57-42CD-A4A7-22AF1F53034E}" type="sibTrans" cxnId="{5EB83E6D-BEA1-4DAB-BCFD-50583A05BC9D}">
      <dgm:prSet/>
      <dgm:spPr/>
      <dgm:t>
        <a:bodyPr/>
        <a:lstStyle/>
        <a:p>
          <a:endParaRPr lang="tr-TR"/>
        </a:p>
      </dgm:t>
    </dgm:pt>
    <dgm:pt modelId="{1EEC399C-29B4-4FB2-840C-70F0E5CBCDF0}">
      <dgm:prSet phldrT="[Metin]"/>
      <dgm:spPr>
        <a:solidFill>
          <a:srgbClr val="FF0000"/>
        </a:solidFill>
      </dgm:spPr>
      <dgm:t>
        <a:bodyPr/>
        <a:lstStyle/>
        <a:p>
          <a:r>
            <a:rPr lang="tr-TR" dirty="0" smtClean="0"/>
            <a:t>2.4 </a:t>
          </a:r>
          <a:endParaRPr lang="tr-TR" dirty="0"/>
        </a:p>
      </dgm:t>
    </dgm:pt>
    <dgm:pt modelId="{99F4F005-82CD-4C25-B4BA-6A7423AB617B}" type="parTrans" cxnId="{59EA02A0-9F21-4522-925C-20AD8B80DE61}">
      <dgm:prSet/>
      <dgm:spPr/>
      <dgm:t>
        <a:bodyPr/>
        <a:lstStyle/>
        <a:p>
          <a:endParaRPr lang="tr-TR"/>
        </a:p>
      </dgm:t>
    </dgm:pt>
    <dgm:pt modelId="{4CC939C0-C170-4DA0-9F6E-E0321CC844BC}" type="sibTrans" cxnId="{59EA02A0-9F21-4522-925C-20AD8B80DE61}">
      <dgm:prSet/>
      <dgm:spPr/>
      <dgm:t>
        <a:bodyPr/>
        <a:lstStyle/>
        <a:p>
          <a:endParaRPr lang="tr-TR"/>
        </a:p>
      </dgm:t>
    </dgm:pt>
    <dgm:pt modelId="{5CA30664-04A2-4882-9E9C-BDA820F525EF}">
      <dgm:prSet phldrT="[Metin]"/>
      <dgm:spPr>
        <a:solidFill>
          <a:srgbClr val="FF0000"/>
        </a:solidFill>
      </dgm:spPr>
      <dgm:t>
        <a:bodyPr/>
        <a:lstStyle/>
        <a:p>
          <a:r>
            <a:rPr lang="tr-TR" dirty="0" smtClean="0"/>
            <a:t>2.5</a:t>
          </a:r>
          <a:endParaRPr lang="tr-TR" dirty="0"/>
        </a:p>
      </dgm:t>
    </dgm:pt>
    <dgm:pt modelId="{BE4DE1EA-A99F-49BD-995F-0703DB83C516}" type="parTrans" cxnId="{1B313436-B526-4F25-8866-946C1CAA0D2F}">
      <dgm:prSet/>
      <dgm:spPr/>
      <dgm:t>
        <a:bodyPr/>
        <a:lstStyle/>
        <a:p>
          <a:endParaRPr lang="tr-TR"/>
        </a:p>
      </dgm:t>
    </dgm:pt>
    <dgm:pt modelId="{70894801-C69A-4A62-9116-9CFC002FAEE4}" type="sibTrans" cxnId="{1B313436-B526-4F25-8866-946C1CAA0D2F}">
      <dgm:prSet/>
      <dgm:spPr/>
      <dgm:t>
        <a:bodyPr/>
        <a:lstStyle/>
        <a:p>
          <a:endParaRPr lang="tr-TR"/>
        </a:p>
      </dgm:t>
    </dgm:pt>
    <dgm:pt modelId="{9D3E2B6D-7AEC-4F16-9E83-A4DB06BC8304}">
      <dgm:prSet phldrT="[Metin]" custT="1"/>
      <dgm:spPr/>
      <dgm:t>
        <a:bodyPr/>
        <a:lstStyle/>
        <a:p>
          <a:r>
            <a:rPr lang="tr-TR" sz="1600" dirty="0" smtClean="0"/>
            <a:t>Somut Çıktılar</a:t>
          </a:r>
          <a:endParaRPr lang="tr-TR" sz="1600" dirty="0"/>
        </a:p>
      </dgm:t>
    </dgm:pt>
    <dgm:pt modelId="{952FD3CC-1E7A-41F3-BD8B-6A4C8418592C}" type="parTrans" cxnId="{70E7EE96-FDD9-4351-865D-0D151C77E378}">
      <dgm:prSet/>
      <dgm:spPr/>
      <dgm:t>
        <a:bodyPr/>
        <a:lstStyle/>
        <a:p>
          <a:endParaRPr lang="tr-TR"/>
        </a:p>
      </dgm:t>
    </dgm:pt>
    <dgm:pt modelId="{70E26A81-344C-4246-B227-E438BF2F1C05}" type="sibTrans" cxnId="{70E7EE96-FDD9-4351-865D-0D151C77E378}">
      <dgm:prSet/>
      <dgm:spPr/>
      <dgm:t>
        <a:bodyPr/>
        <a:lstStyle/>
        <a:p>
          <a:endParaRPr lang="tr-TR"/>
        </a:p>
      </dgm:t>
    </dgm:pt>
    <dgm:pt modelId="{27F9EB4D-5FF2-4547-8D33-75C7E9C4CC49}">
      <dgm:prSet phldrT="[Metin]" custT="1"/>
      <dgm:spPr/>
      <dgm:t>
        <a:bodyPr/>
        <a:lstStyle/>
        <a:p>
          <a:r>
            <a:rPr lang="tr-TR" sz="1600" dirty="0" smtClean="0"/>
            <a:t>Çarpan Etkileri</a:t>
          </a:r>
          <a:endParaRPr lang="tr-TR" sz="1600" dirty="0"/>
        </a:p>
      </dgm:t>
    </dgm:pt>
    <dgm:pt modelId="{EB12C760-965B-456B-A08E-08C72EFCF3E9}" type="parTrans" cxnId="{B115F154-9BF5-41E0-825A-17221B1036A5}">
      <dgm:prSet/>
      <dgm:spPr/>
      <dgm:t>
        <a:bodyPr/>
        <a:lstStyle/>
        <a:p>
          <a:endParaRPr lang="tr-TR"/>
        </a:p>
      </dgm:t>
    </dgm:pt>
    <dgm:pt modelId="{FDF246AC-30C9-4126-A440-24E6D267227A}" type="sibTrans" cxnId="{B115F154-9BF5-41E0-825A-17221B1036A5}">
      <dgm:prSet/>
      <dgm:spPr/>
      <dgm:t>
        <a:bodyPr/>
        <a:lstStyle/>
        <a:p>
          <a:endParaRPr lang="tr-TR"/>
        </a:p>
      </dgm:t>
    </dgm:pt>
    <dgm:pt modelId="{0298A556-2C92-46B2-AF50-451F0083D3FD}">
      <dgm:prSet phldrT="[Metin]"/>
      <dgm:spPr/>
      <dgm:t>
        <a:bodyPr/>
        <a:lstStyle/>
        <a:p>
          <a:r>
            <a:rPr lang="tr-TR" dirty="0" smtClean="0"/>
            <a:t>Sürdürülebilirlik</a:t>
          </a:r>
          <a:endParaRPr lang="tr-TR" dirty="0"/>
        </a:p>
      </dgm:t>
    </dgm:pt>
    <dgm:pt modelId="{9902BB14-F663-4CF0-BA44-C9D3BBECE68E}" type="parTrans" cxnId="{3E433B80-DB4C-4347-A8BC-409E67BA504A}">
      <dgm:prSet/>
      <dgm:spPr/>
      <dgm:t>
        <a:bodyPr/>
        <a:lstStyle/>
        <a:p>
          <a:endParaRPr lang="tr-TR"/>
        </a:p>
      </dgm:t>
    </dgm:pt>
    <dgm:pt modelId="{1958E82A-CE01-41AE-B3CA-7CD4EBECFDCA}" type="sibTrans" cxnId="{3E433B80-DB4C-4347-A8BC-409E67BA504A}">
      <dgm:prSet/>
      <dgm:spPr/>
      <dgm:t>
        <a:bodyPr/>
        <a:lstStyle/>
        <a:p>
          <a:endParaRPr lang="tr-TR"/>
        </a:p>
      </dgm:t>
    </dgm:pt>
    <dgm:pt modelId="{5646FF6E-1E40-4DAA-B2DF-3AEC584DCCB5}">
      <dgm:prSet phldrT="[Metin]"/>
      <dgm:spPr/>
      <dgm:t>
        <a:bodyPr/>
        <a:lstStyle/>
        <a:p>
          <a:r>
            <a:rPr lang="tr-TR" dirty="0" smtClean="0"/>
            <a:t>Görünürlük Faaliyetleri</a:t>
          </a:r>
          <a:endParaRPr lang="tr-TR" dirty="0"/>
        </a:p>
      </dgm:t>
    </dgm:pt>
    <dgm:pt modelId="{C4360038-4EFD-4936-8542-759EBC19CAEB}" type="parTrans" cxnId="{5A8CE260-3FB9-4D95-823A-1A003063E322}">
      <dgm:prSet/>
      <dgm:spPr/>
      <dgm:t>
        <a:bodyPr/>
        <a:lstStyle/>
        <a:p>
          <a:endParaRPr lang="tr-TR"/>
        </a:p>
      </dgm:t>
    </dgm:pt>
    <dgm:pt modelId="{1DC25BB3-D01E-4626-B019-7D9EF5596F65}" type="sibTrans" cxnId="{5A8CE260-3FB9-4D95-823A-1A003063E322}">
      <dgm:prSet/>
      <dgm:spPr/>
      <dgm:t>
        <a:bodyPr/>
        <a:lstStyle/>
        <a:p>
          <a:endParaRPr lang="tr-TR"/>
        </a:p>
      </dgm:t>
    </dgm:pt>
    <dgm:pt modelId="{589216CF-5B19-4B03-8ECB-2336B2573D8A}" type="pres">
      <dgm:prSet presAssocID="{A5047767-FBD4-4414-8B45-C5791E33453D}" presName="linearFlow" presStyleCnt="0">
        <dgm:presLayoutVars>
          <dgm:dir/>
          <dgm:animLvl val="lvl"/>
          <dgm:resizeHandles val="exact"/>
        </dgm:presLayoutVars>
      </dgm:prSet>
      <dgm:spPr/>
      <dgm:t>
        <a:bodyPr/>
        <a:lstStyle/>
        <a:p>
          <a:endParaRPr lang="tr-TR"/>
        </a:p>
      </dgm:t>
    </dgm:pt>
    <dgm:pt modelId="{4C9BE937-37BA-404B-B60D-F9FB193CA284}" type="pres">
      <dgm:prSet presAssocID="{ABAC279A-019E-4FB7-834D-7C87855CA5FD}" presName="composite" presStyleCnt="0"/>
      <dgm:spPr/>
    </dgm:pt>
    <dgm:pt modelId="{F411E99E-6013-4AF1-B848-CA2F318D10F3}" type="pres">
      <dgm:prSet presAssocID="{ABAC279A-019E-4FB7-834D-7C87855CA5FD}" presName="parentText" presStyleLbl="alignNode1" presStyleIdx="0" presStyleCnt="5">
        <dgm:presLayoutVars>
          <dgm:chMax val="1"/>
          <dgm:bulletEnabled val="1"/>
        </dgm:presLayoutVars>
      </dgm:prSet>
      <dgm:spPr/>
      <dgm:t>
        <a:bodyPr/>
        <a:lstStyle/>
        <a:p>
          <a:endParaRPr lang="tr-TR"/>
        </a:p>
      </dgm:t>
    </dgm:pt>
    <dgm:pt modelId="{A60D6A58-2CEC-4ACD-B222-83566CF3CBED}" type="pres">
      <dgm:prSet presAssocID="{ABAC279A-019E-4FB7-834D-7C87855CA5FD}" presName="descendantText" presStyleLbl="alignAcc1" presStyleIdx="0" presStyleCnt="5" custScaleY="122717">
        <dgm:presLayoutVars>
          <dgm:bulletEnabled val="1"/>
        </dgm:presLayoutVars>
      </dgm:prSet>
      <dgm:spPr/>
      <dgm:t>
        <a:bodyPr/>
        <a:lstStyle/>
        <a:p>
          <a:endParaRPr lang="tr-TR"/>
        </a:p>
      </dgm:t>
    </dgm:pt>
    <dgm:pt modelId="{5588CD59-A0C0-48E4-845C-BC82876C574D}" type="pres">
      <dgm:prSet presAssocID="{B43AB732-311B-49F5-A74D-09EA05C3E787}" presName="sp" presStyleCnt="0"/>
      <dgm:spPr/>
    </dgm:pt>
    <dgm:pt modelId="{4A99DED5-FDE5-435E-B1A1-807D3310D91D}" type="pres">
      <dgm:prSet presAssocID="{977BE58D-250D-4922-956C-B198C00959B9}" presName="composite" presStyleCnt="0"/>
      <dgm:spPr/>
    </dgm:pt>
    <dgm:pt modelId="{6D45D882-C71C-41F3-8AD0-DD1B58B10AAA}" type="pres">
      <dgm:prSet presAssocID="{977BE58D-250D-4922-956C-B198C00959B9}" presName="parentText" presStyleLbl="alignNode1" presStyleIdx="1" presStyleCnt="5">
        <dgm:presLayoutVars>
          <dgm:chMax val="1"/>
          <dgm:bulletEnabled val="1"/>
        </dgm:presLayoutVars>
      </dgm:prSet>
      <dgm:spPr/>
      <dgm:t>
        <a:bodyPr/>
        <a:lstStyle/>
        <a:p>
          <a:endParaRPr lang="tr-TR"/>
        </a:p>
      </dgm:t>
    </dgm:pt>
    <dgm:pt modelId="{4AEBB966-1A03-4DBE-A8ED-BD36193E2F48}" type="pres">
      <dgm:prSet presAssocID="{977BE58D-250D-4922-956C-B198C00959B9}" presName="descendantText" presStyleLbl="alignAcc1" presStyleIdx="1" presStyleCnt="5">
        <dgm:presLayoutVars>
          <dgm:bulletEnabled val="1"/>
        </dgm:presLayoutVars>
      </dgm:prSet>
      <dgm:spPr/>
      <dgm:t>
        <a:bodyPr/>
        <a:lstStyle/>
        <a:p>
          <a:endParaRPr lang="tr-TR"/>
        </a:p>
      </dgm:t>
    </dgm:pt>
    <dgm:pt modelId="{84107FFF-9B94-4234-800D-67FE061DA49A}" type="pres">
      <dgm:prSet presAssocID="{959D8B81-9978-47E0-A087-612C0A20D99A}" presName="sp" presStyleCnt="0"/>
      <dgm:spPr/>
    </dgm:pt>
    <dgm:pt modelId="{43B12043-AA0E-4800-A674-8FE2412B3F58}" type="pres">
      <dgm:prSet presAssocID="{B2B0D66B-0379-43C4-AAC5-61C484A39BD8}" presName="composite" presStyleCnt="0"/>
      <dgm:spPr/>
    </dgm:pt>
    <dgm:pt modelId="{8A94C818-96EB-4BC0-A3BB-C00D3F88645E}" type="pres">
      <dgm:prSet presAssocID="{B2B0D66B-0379-43C4-AAC5-61C484A39BD8}" presName="parentText" presStyleLbl="alignNode1" presStyleIdx="2" presStyleCnt="5">
        <dgm:presLayoutVars>
          <dgm:chMax val="1"/>
          <dgm:bulletEnabled val="1"/>
        </dgm:presLayoutVars>
      </dgm:prSet>
      <dgm:spPr/>
      <dgm:t>
        <a:bodyPr/>
        <a:lstStyle/>
        <a:p>
          <a:endParaRPr lang="tr-TR"/>
        </a:p>
      </dgm:t>
    </dgm:pt>
    <dgm:pt modelId="{B8E90495-A7AC-4D77-A621-407D0DA83406}" type="pres">
      <dgm:prSet presAssocID="{B2B0D66B-0379-43C4-AAC5-61C484A39BD8}" presName="descendantText" presStyleLbl="alignAcc1" presStyleIdx="2" presStyleCnt="5">
        <dgm:presLayoutVars>
          <dgm:bulletEnabled val="1"/>
        </dgm:presLayoutVars>
      </dgm:prSet>
      <dgm:spPr/>
      <dgm:t>
        <a:bodyPr/>
        <a:lstStyle/>
        <a:p>
          <a:endParaRPr lang="tr-TR"/>
        </a:p>
      </dgm:t>
    </dgm:pt>
    <dgm:pt modelId="{54948D61-5186-4D9A-A268-918460AD6733}" type="pres">
      <dgm:prSet presAssocID="{32BDE6C7-2C57-42CD-A4A7-22AF1F53034E}" presName="sp" presStyleCnt="0"/>
      <dgm:spPr/>
    </dgm:pt>
    <dgm:pt modelId="{86DE2F71-8E07-40D7-9151-9662E08C6682}" type="pres">
      <dgm:prSet presAssocID="{1EEC399C-29B4-4FB2-840C-70F0E5CBCDF0}" presName="composite" presStyleCnt="0"/>
      <dgm:spPr/>
    </dgm:pt>
    <dgm:pt modelId="{9413AD3D-943F-49CC-AC65-7E152BBB80C8}" type="pres">
      <dgm:prSet presAssocID="{1EEC399C-29B4-4FB2-840C-70F0E5CBCDF0}" presName="parentText" presStyleLbl="alignNode1" presStyleIdx="3" presStyleCnt="5">
        <dgm:presLayoutVars>
          <dgm:chMax val="1"/>
          <dgm:bulletEnabled val="1"/>
        </dgm:presLayoutVars>
      </dgm:prSet>
      <dgm:spPr/>
      <dgm:t>
        <a:bodyPr/>
        <a:lstStyle/>
        <a:p>
          <a:endParaRPr lang="tr-TR"/>
        </a:p>
      </dgm:t>
    </dgm:pt>
    <dgm:pt modelId="{6BED6773-5B6C-4C68-B233-2DDB82C3B657}" type="pres">
      <dgm:prSet presAssocID="{1EEC399C-29B4-4FB2-840C-70F0E5CBCDF0}" presName="descendantText" presStyleLbl="alignAcc1" presStyleIdx="3" presStyleCnt="5">
        <dgm:presLayoutVars>
          <dgm:bulletEnabled val="1"/>
        </dgm:presLayoutVars>
      </dgm:prSet>
      <dgm:spPr/>
      <dgm:t>
        <a:bodyPr/>
        <a:lstStyle/>
        <a:p>
          <a:endParaRPr lang="tr-TR"/>
        </a:p>
      </dgm:t>
    </dgm:pt>
    <dgm:pt modelId="{F0BD17EF-8EE6-4FAF-9CCE-41CF16381212}" type="pres">
      <dgm:prSet presAssocID="{4CC939C0-C170-4DA0-9F6E-E0321CC844BC}" presName="sp" presStyleCnt="0"/>
      <dgm:spPr/>
    </dgm:pt>
    <dgm:pt modelId="{A8387F28-B86D-4062-B5FC-842D68AE11F5}" type="pres">
      <dgm:prSet presAssocID="{5CA30664-04A2-4882-9E9C-BDA820F525EF}" presName="composite" presStyleCnt="0"/>
      <dgm:spPr/>
    </dgm:pt>
    <dgm:pt modelId="{5E42247D-08AE-41FA-933F-A6A8E2C8E705}" type="pres">
      <dgm:prSet presAssocID="{5CA30664-04A2-4882-9E9C-BDA820F525EF}" presName="parentText" presStyleLbl="alignNode1" presStyleIdx="4" presStyleCnt="5">
        <dgm:presLayoutVars>
          <dgm:chMax val="1"/>
          <dgm:bulletEnabled val="1"/>
        </dgm:presLayoutVars>
      </dgm:prSet>
      <dgm:spPr/>
      <dgm:t>
        <a:bodyPr/>
        <a:lstStyle/>
        <a:p>
          <a:endParaRPr lang="tr-TR"/>
        </a:p>
      </dgm:t>
    </dgm:pt>
    <dgm:pt modelId="{AF2048FA-C774-490F-8E08-2125E24AF2EB}" type="pres">
      <dgm:prSet presAssocID="{5CA30664-04A2-4882-9E9C-BDA820F525EF}" presName="descendantText" presStyleLbl="alignAcc1" presStyleIdx="4" presStyleCnt="5">
        <dgm:presLayoutVars>
          <dgm:bulletEnabled val="1"/>
        </dgm:presLayoutVars>
      </dgm:prSet>
      <dgm:spPr/>
      <dgm:t>
        <a:bodyPr/>
        <a:lstStyle/>
        <a:p>
          <a:endParaRPr lang="tr-TR"/>
        </a:p>
      </dgm:t>
    </dgm:pt>
  </dgm:ptLst>
  <dgm:cxnLst>
    <dgm:cxn modelId="{44A17D8A-89D7-4798-BFC8-10481BDB554C}" type="presOf" srcId="{5CA30664-04A2-4882-9E9C-BDA820F525EF}" destId="{5E42247D-08AE-41FA-933F-A6A8E2C8E705}" srcOrd="0" destOrd="0" presId="urn:microsoft.com/office/officeart/2005/8/layout/chevron2"/>
    <dgm:cxn modelId="{3E433B80-DB4C-4347-A8BC-409E67BA504A}" srcId="{1EEC399C-29B4-4FB2-840C-70F0E5CBCDF0}" destId="{0298A556-2C92-46B2-AF50-451F0083D3FD}" srcOrd="0" destOrd="0" parTransId="{9902BB14-F663-4CF0-BA44-C9D3BBECE68E}" sibTransId="{1958E82A-CE01-41AE-B3CA-7CD4EBECFDCA}"/>
    <dgm:cxn modelId="{59EA02A0-9F21-4522-925C-20AD8B80DE61}" srcId="{A5047767-FBD4-4414-8B45-C5791E33453D}" destId="{1EEC399C-29B4-4FB2-840C-70F0E5CBCDF0}" srcOrd="3" destOrd="0" parTransId="{99F4F005-82CD-4C25-B4BA-6A7423AB617B}" sibTransId="{4CC939C0-C170-4DA0-9F6E-E0321CC844BC}"/>
    <dgm:cxn modelId="{268B4C09-100B-4461-BD47-C3A21799C8B5}" type="presOf" srcId="{5646FF6E-1E40-4DAA-B2DF-3AEC584DCCB5}" destId="{AF2048FA-C774-490F-8E08-2125E24AF2EB}" srcOrd="0" destOrd="0" presId="urn:microsoft.com/office/officeart/2005/8/layout/chevron2"/>
    <dgm:cxn modelId="{DE7310E4-18E6-4EAC-A13D-C5C6F9C1ACB8}" srcId="{A5047767-FBD4-4414-8B45-C5791E33453D}" destId="{ABAC279A-019E-4FB7-834D-7C87855CA5FD}" srcOrd="0" destOrd="0" parTransId="{A1D8F59D-22BB-41D6-86D1-3EDADC39B769}" sibTransId="{B43AB732-311B-49F5-A74D-09EA05C3E787}"/>
    <dgm:cxn modelId="{9B4EEF6D-3276-4501-A859-8907502F7C94}" type="presOf" srcId="{B2B0D66B-0379-43C4-AAC5-61C484A39BD8}" destId="{8A94C818-96EB-4BC0-A3BB-C00D3F88645E}" srcOrd="0" destOrd="0" presId="urn:microsoft.com/office/officeart/2005/8/layout/chevron2"/>
    <dgm:cxn modelId="{1B313436-B526-4F25-8866-946C1CAA0D2F}" srcId="{A5047767-FBD4-4414-8B45-C5791E33453D}" destId="{5CA30664-04A2-4882-9E9C-BDA820F525EF}" srcOrd="4" destOrd="0" parTransId="{BE4DE1EA-A99F-49BD-995F-0703DB83C516}" sibTransId="{70894801-C69A-4A62-9116-9CFC002FAEE4}"/>
    <dgm:cxn modelId="{70E7EE96-FDD9-4351-865D-0D151C77E378}" srcId="{977BE58D-250D-4922-956C-B198C00959B9}" destId="{9D3E2B6D-7AEC-4F16-9E83-A4DB06BC8304}" srcOrd="0" destOrd="0" parTransId="{952FD3CC-1E7A-41F3-BD8B-6A4C8418592C}" sibTransId="{70E26A81-344C-4246-B227-E438BF2F1C05}"/>
    <dgm:cxn modelId="{2DB34638-7134-4BC2-8086-B86857F34B33}" type="presOf" srcId="{ABAC279A-019E-4FB7-834D-7C87855CA5FD}" destId="{F411E99E-6013-4AF1-B848-CA2F318D10F3}" srcOrd="0" destOrd="0" presId="urn:microsoft.com/office/officeart/2005/8/layout/chevron2"/>
    <dgm:cxn modelId="{E8C9D689-5444-4A39-8CE7-527B2828DFF7}" type="presOf" srcId="{977BE58D-250D-4922-956C-B198C00959B9}" destId="{6D45D882-C71C-41F3-8AD0-DD1B58B10AAA}" srcOrd="0" destOrd="0" presId="urn:microsoft.com/office/officeart/2005/8/layout/chevron2"/>
    <dgm:cxn modelId="{929F7B07-11D1-429B-A737-92284D2D8EC1}" type="presOf" srcId="{0298A556-2C92-46B2-AF50-451F0083D3FD}" destId="{6BED6773-5B6C-4C68-B233-2DDB82C3B657}" srcOrd="0" destOrd="0" presId="urn:microsoft.com/office/officeart/2005/8/layout/chevron2"/>
    <dgm:cxn modelId="{CD79E2DF-DED6-40E1-8C2F-5DFD36A31D43}" type="presOf" srcId="{A5047767-FBD4-4414-8B45-C5791E33453D}" destId="{589216CF-5B19-4B03-8ECB-2336B2573D8A}" srcOrd="0" destOrd="0" presId="urn:microsoft.com/office/officeart/2005/8/layout/chevron2"/>
    <dgm:cxn modelId="{6C78A29C-BD63-4011-BCCA-851B0FCE7E4D}" type="presOf" srcId="{58FD7474-45C0-4193-A2B6-6B7EE9402259}" destId="{A60D6A58-2CEC-4ACD-B222-83566CF3CBED}" srcOrd="0" destOrd="0" presId="urn:microsoft.com/office/officeart/2005/8/layout/chevron2"/>
    <dgm:cxn modelId="{B115F154-9BF5-41E0-825A-17221B1036A5}" srcId="{B2B0D66B-0379-43C4-AAC5-61C484A39BD8}" destId="{27F9EB4D-5FF2-4547-8D33-75C7E9C4CC49}" srcOrd="0" destOrd="0" parTransId="{EB12C760-965B-456B-A08E-08C72EFCF3E9}" sibTransId="{FDF246AC-30C9-4126-A440-24E6D267227A}"/>
    <dgm:cxn modelId="{5EB83E6D-BEA1-4DAB-BCFD-50583A05BC9D}" srcId="{A5047767-FBD4-4414-8B45-C5791E33453D}" destId="{B2B0D66B-0379-43C4-AAC5-61C484A39BD8}" srcOrd="2" destOrd="0" parTransId="{BFCF2AE6-C9A7-4CF1-BCA9-50CA0D8CBDEA}" sibTransId="{32BDE6C7-2C57-42CD-A4A7-22AF1F53034E}"/>
    <dgm:cxn modelId="{5A8CE260-3FB9-4D95-823A-1A003063E322}" srcId="{5CA30664-04A2-4882-9E9C-BDA820F525EF}" destId="{5646FF6E-1E40-4DAA-B2DF-3AEC584DCCB5}" srcOrd="0" destOrd="0" parTransId="{C4360038-4EFD-4936-8542-759EBC19CAEB}" sibTransId="{1DC25BB3-D01E-4626-B019-7D9EF5596F65}"/>
    <dgm:cxn modelId="{A34F8105-FC75-4565-986A-395660821EF5}" type="presOf" srcId="{9D3E2B6D-7AEC-4F16-9E83-A4DB06BC8304}" destId="{4AEBB966-1A03-4DBE-A8ED-BD36193E2F48}" srcOrd="0" destOrd="0" presId="urn:microsoft.com/office/officeart/2005/8/layout/chevron2"/>
    <dgm:cxn modelId="{06D78935-6F5F-400D-A59E-FE6D415136A0}" srcId="{A5047767-FBD4-4414-8B45-C5791E33453D}" destId="{977BE58D-250D-4922-956C-B198C00959B9}" srcOrd="1" destOrd="0" parTransId="{6E61C2FC-018A-4B5F-8153-65B130D133FA}" sibTransId="{959D8B81-9978-47E0-A087-612C0A20D99A}"/>
    <dgm:cxn modelId="{411D9746-15ED-42D0-B588-8FBE07B901AF}" srcId="{ABAC279A-019E-4FB7-834D-7C87855CA5FD}" destId="{58FD7474-45C0-4193-A2B6-6B7EE9402259}" srcOrd="0" destOrd="0" parTransId="{C07B38BA-0531-496B-8367-45FC870CE55C}" sibTransId="{98989A62-16F3-460B-9143-46227ED31F02}"/>
    <dgm:cxn modelId="{81A20CEA-1C94-4FE1-9DDA-FBB137B6072A}" type="presOf" srcId="{27F9EB4D-5FF2-4547-8D33-75C7E9C4CC49}" destId="{B8E90495-A7AC-4D77-A621-407D0DA83406}" srcOrd="0" destOrd="0" presId="urn:microsoft.com/office/officeart/2005/8/layout/chevron2"/>
    <dgm:cxn modelId="{88A34744-C4A3-4A23-9A50-985BB641E539}" type="presOf" srcId="{1EEC399C-29B4-4FB2-840C-70F0E5CBCDF0}" destId="{9413AD3D-943F-49CC-AC65-7E152BBB80C8}" srcOrd="0" destOrd="0" presId="urn:microsoft.com/office/officeart/2005/8/layout/chevron2"/>
    <dgm:cxn modelId="{AAB95FDA-BE18-4907-AD75-B61777D827A8}" type="presParOf" srcId="{589216CF-5B19-4B03-8ECB-2336B2573D8A}" destId="{4C9BE937-37BA-404B-B60D-F9FB193CA284}" srcOrd="0" destOrd="0" presId="urn:microsoft.com/office/officeart/2005/8/layout/chevron2"/>
    <dgm:cxn modelId="{A966219D-D1DB-4CF4-8634-D3FD5B2709F7}" type="presParOf" srcId="{4C9BE937-37BA-404B-B60D-F9FB193CA284}" destId="{F411E99E-6013-4AF1-B848-CA2F318D10F3}" srcOrd="0" destOrd="0" presId="urn:microsoft.com/office/officeart/2005/8/layout/chevron2"/>
    <dgm:cxn modelId="{8D5B7CC9-719B-4E6F-991F-D45E3E136A1E}" type="presParOf" srcId="{4C9BE937-37BA-404B-B60D-F9FB193CA284}" destId="{A60D6A58-2CEC-4ACD-B222-83566CF3CBED}" srcOrd="1" destOrd="0" presId="urn:microsoft.com/office/officeart/2005/8/layout/chevron2"/>
    <dgm:cxn modelId="{844AF362-5EF0-4AD5-A1E5-E8CC4A7A5DE2}" type="presParOf" srcId="{589216CF-5B19-4B03-8ECB-2336B2573D8A}" destId="{5588CD59-A0C0-48E4-845C-BC82876C574D}" srcOrd="1" destOrd="0" presId="urn:microsoft.com/office/officeart/2005/8/layout/chevron2"/>
    <dgm:cxn modelId="{1E2ACC09-B085-4E13-B47A-15D97DADF04D}" type="presParOf" srcId="{589216CF-5B19-4B03-8ECB-2336B2573D8A}" destId="{4A99DED5-FDE5-435E-B1A1-807D3310D91D}" srcOrd="2" destOrd="0" presId="urn:microsoft.com/office/officeart/2005/8/layout/chevron2"/>
    <dgm:cxn modelId="{423E9B34-B78C-4538-9760-9D850C073A55}" type="presParOf" srcId="{4A99DED5-FDE5-435E-B1A1-807D3310D91D}" destId="{6D45D882-C71C-41F3-8AD0-DD1B58B10AAA}" srcOrd="0" destOrd="0" presId="urn:microsoft.com/office/officeart/2005/8/layout/chevron2"/>
    <dgm:cxn modelId="{481B5E47-548C-4CBD-9439-00985931AC20}" type="presParOf" srcId="{4A99DED5-FDE5-435E-B1A1-807D3310D91D}" destId="{4AEBB966-1A03-4DBE-A8ED-BD36193E2F48}" srcOrd="1" destOrd="0" presId="urn:microsoft.com/office/officeart/2005/8/layout/chevron2"/>
    <dgm:cxn modelId="{28A22E72-BA65-4EBA-8677-F7806BFEB14F}" type="presParOf" srcId="{589216CF-5B19-4B03-8ECB-2336B2573D8A}" destId="{84107FFF-9B94-4234-800D-67FE061DA49A}" srcOrd="3" destOrd="0" presId="urn:microsoft.com/office/officeart/2005/8/layout/chevron2"/>
    <dgm:cxn modelId="{8A276E13-2FD1-4713-A76D-4611B4371060}" type="presParOf" srcId="{589216CF-5B19-4B03-8ECB-2336B2573D8A}" destId="{43B12043-AA0E-4800-A674-8FE2412B3F58}" srcOrd="4" destOrd="0" presId="urn:microsoft.com/office/officeart/2005/8/layout/chevron2"/>
    <dgm:cxn modelId="{2B38D457-66B5-482C-A43D-07E6E1990A62}" type="presParOf" srcId="{43B12043-AA0E-4800-A674-8FE2412B3F58}" destId="{8A94C818-96EB-4BC0-A3BB-C00D3F88645E}" srcOrd="0" destOrd="0" presId="urn:microsoft.com/office/officeart/2005/8/layout/chevron2"/>
    <dgm:cxn modelId="{4E81EC79-C0BE-4046-A652-5087E39126E8}" type="presParOf" srcId="{43B12043-AA0E-4800-A674-8FE2412B3F58}" destId="{B8E90495-A7AC-4D77-A621-407D0DA83406}" srcOrd="1" destOrd="0" presId="urn:microsoft.com/office/officeart/2005/8/layout/chevron2"/>
    <dgm:cxn modelId="{004FC15A-CF08-4045-AEF6-AF7A9840C3D1}" type="presParOf" srcId="{589216CF-5B19-4B03-8ECB-2336B2573D8A}" destId="{54948D61-5186-4D9A-A268-918460AD6733}" srcOrd="5" destOrd="0" presId="urn:microsoft.com/office/officeart/2005/8/layout/chevron2"/>
    <dgm:cxn modelId="{0718E7AD-0FC8-4D1D-B9C9-DA9E0AA2ACF0}" type="presParOf" srcId="{589216CF-5B19-4B03-8ECB-2336B2573D8A}" destId="{86DE2F71-8E07-40D7-9151-9662E08C6682}" srcOrd="6" destOrd="0" presId="urn:microsoft.com/office/officeart/2005/8/layout/chevron2"/>
    <dgm:cxn modelId="{225716CD-4D82-4EB9-ABE0-1BBE56710494}" type="presParOf" srcId="{86DE2F71-8E07-40D7-9151-9662E08C6682}" destId="{9413AD3D-943F-49CC-AC65-7E152BBB80C8}" srcOrd="0" destOrd="0" presId="urn:microsoft.com/office/officeart/2005/8/layout/chevron2"/>
    <dgm:cxn modelId="{4FCCD69E-AE2C-41DA-AA64-309DF31D2F05}" type="presParOf" srcId="{86DE2F71-8E07-40D7-9151-9662E08C6682}" destId="{6BED6773-5B6C-4C68-B233-2DDB82C3B657}" srcOrd="1" destOrd="0" presId="urn:microsoft.com/office/officeart/2005/8/layout/chevron2"/>
    <dgm:cxn modelId="{57DCA51F-C1BB-49B6-A3C6-4594739B4446}" type="presParOf" srcId="{589216CF-5B19-4B03-8ECB-2336B2573D8A}" destId="{F0BD17EF-8EE6-4FAF-9CCE-41CF16381212}" srcOrd="7" destOrd="0" presId="urn:microsoft.com/office/officeart/2005/8/layout/chevron2"/>
    <dgm:cxn modelId="{A54D53BB-065D-4211-9D3E-76FF85120265}" type="presParOf" srcId="{589216CF-5B19-4B03-8ECB-2336B2573D8A}" destId="{A8387F28-B86D-4062-B5FC-842D68AE11F5}" srcOrd="8" destOrd="0" presId="urn:microsoft.com/office/officeart/2005/8/layout/chevron2"/>
    <dgm:cxn modelId="{54B83713-3927-4BB5-90DA-38C315BB9183}" type="presParOf" srcId="{A8387F28-B86D-4062-B5FC-842D68AE11F5}" destId="{5E42247D-08AE-41FA-933F-A6A8E2C8E705}" srcOrd="0" destOrd="0" presId="urn:microsoft.com/office/officeart/2005/8/layout/chevron2"/>
    <dgm:cxn modelId="{49A66999-7C90-4A6A-BFF4-9EB5F0B57EF4}" type="presParOf" srcId="{A8387F28-B86D-4062-B5FC-842D68AE11F5}" destId="{AF2048FA-C774-490F-8E08-2125E24AF2E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047767-FBD4-4414-8B45-C5791E33453D}" type="doc">
      <dgm:prSet loTypeId="urn:microsoft.com/office/officeart/2005/8/layout/chevron2" loCatId="list" qsTypeId="urn:microsoft.com/office/officeart/2005/8/quickstyle/simple5" qsCatId="simple" csTypeId="urn:microsoft.com/office/officeart/2005/8/colors/accent2_2" csCatId="accent2" phldr="1"/>
      <dgm:spPr/>
      <dgm:t>
        <a:bodyPr/>
        <a:lstStyle/>
        <a:p>
          <a:endParaRPr lang="tr-TR"/>
        </a:p>
      </dgm:t>
    </dgm:pt>
    <dgm:pt modelId="{ABAC279A-019E-4FB7-834D-7C87855CA5FD}">
      <dgm:prSet phldrT="[Metin]">
        <dgm:style>
          <a:lnRef idx="0">
            <a:schemeClr val="accent6"/>
          </a:lnRef>
          <a:fillRef idx="3">
            <a:schemeClr val="accent6"/>
          </a:fillRef>
          <a:effectRef idx="3">
            <a:schemeClr val="accent6"/>
          </a:effectRef>
          <a:fontRef idx="minor">
            <a:schemeClr val="lt1"/>
          </a:fontRef>
        </dgm:style>
      </dgm:prSet>
      <dgm:spPr>
        <a:solidFill>
          <a:srgbClr val="C00000"/>
        </a:solidFill>
      </dgm:spPr>
      <dgm:t>
        <a:bodyPr/>
        <a:lstStyle/>
        <a:p>
          <a:r>
            <a:rPr lang="tr-TR" dirty="0" smtClean="0"/>
            <a:t>2.1</a:t>
          </a:r>
          <a:endParaRPr lang="tr-TR" dirty="0"/>
        </a:p>
      </dgm:t>
    </dgm:pt>
    <dgm:pt modelId="{A1D8F59D-22BB-41D6-86D1-3EDADC39B769}" type="parTrans" cxnId="{DE7310E4-18E6-4EAC-A13D-C5C6F9C1ACB8}">
      <dgm:prSet/>
      <dgm:spPr/>
      <dgm:t>
        <a:bodyPr/>
        <a:lstStyle/>
        <a:p>
          <a:endParaRPr lang="tr-TR"/>
        </a:p>
      </dgm:t>
    </dgm:pt>
    <dgm:pt modelId="{B43AB732-311B-49F5-A74D-09EA05C3E787}" type="sibTrans" cxnId="{DE7310E4-18E6-4EAC-A13D-C5C6F9C1ACB8}">
      <dgm:prSet/>
      <dgm:spPr/>
      <dgm:t>
        <a:bodyPr/>
        <a:lstStyle/>
        <a:p>
          <a:endParaRPr lang="tr-TR"/>
        </a:p>
      </dgm:t>
    </dgm:pt>
    <dgm:pt modelId="{58FD7474-45C0-4193-A2B6-6B7EE9402259}">
      <dgm:prSet phldrT="[Metin]" custT="1"/>
      <dgm:spPr/>
      <dgm:t>
        <a:bodyPr/>
        <a:lstStyle/>
        <a:p>
          <a:r>
            <a:rPr lang="tr-TR" sz="1600" dirty="0" smtClean="0"/>
            <a:t>Hedef gruplar/yararlanıcılar üzerinde beklenen etki</a:t>
          </a:r>
          <a:endParaRPr lang="tr-TR" sz="1600" dirty="0"/>
        </a:p>
      </dgm:t>
    </dgm:pt>
    <dgm:pt modelId="{C07B38BA-0531-496B-8367-45FC870CE55C}" type="parTrans" cxnId="{411D9746-15ED-42D0-B588-8FBE07B901AF}">
      <dgm:prSet/>
      <dgm:spPr/>
      <dgm:t>
        <a:bodyPr/>
        <a:lstStyle/>
        <a:p>
          <a:endParaRPr lang="tr-TR"/>
        </a:p>
      </dgm:t>
    </dgm:pt>
    <dgm:pt modelId="{98989A62-16F3-460B-9143-46227ED31F02}" type="sibTrans" cxnId="{411D9746-15ED-42D0-B588-8FBE07B901AF}">
      <dgm:prSet/>
      <dgm:spPr/>
      <dgm:t>
        <a:bodyPr/>
        <a:lstStyle/>
        <a:p>
          <a:endParaRPr lang="tr-TR"/>
        </a:p>
      </dgm:t>
    </dgm:pt>
    <dgm:pt modelId="{977BE58D-250D-4922-956C-B198C00959B9}">
      <dgm:prSet phldrT="[Metin]">
        <dgm:style>
          <a:lnRef idx="0">
            <a:schemeClr val="accent6"/>
          </a:lnRef>
          <a:fillRef idx="3">
            <a:schemeClr val="accent6"/>
          </a:fillRef>
          <a:effectRef idx="3">
            <a:schemeClr val="accent6"/>
          </a:effectRef>
          <a:fontRef idx="minor">
            <a:schemeClr val="lt1"/>
          </a:fontRef>
        </dgm:style>
      </dgm:prSet>
      <dgm:spPr>
        <a:solidFill>
          <a:srgbClr val="0070C0"/>
        </a:solidFill>
      </dgm:spPr>
      <dgm:t>
        <a:bodyPr/>
        <a:lstStyle/>
        <a:p>
          <a:r>
            <a:rPr lang="tr-TR" dirty="0" smtClean="0"/>
            <a:t>2.2</a:t>
          </a:r>
          <a:endParaRPr lang="tr-TR" dirty="0"/>
        </a:p>
      </dgm:t>
    </dgm:pt>
    <dgm:pt modelId="{6E61C2FC-018A-4B5F-8153-65B130D133FA}" type="parTrans" cxnId="{06D78935-6F5F-400D-A59E-FE6D415136A0}">
      <dgm:prSet/>
      <dgm:spPr/>
      <dgm:t>
        <a:bodyPr/>
        <a:lstStyle/>
        <a:p>
          <a:endParaRPr lang="tr-TR"/>
        </a:p>
      </dgm:t>
    </dgm:pt>
    <dgm:pt modelId="{959D8B81-9978-47E0-A087-612C0A20D99A}" type="sibTrans" cxnId="{06D78935-6F5F-400D-A59E-FE6D415136A0}">
      <dgm:prSet/>
      <dgm:spPr/>
      <dgm:t>
        <a:bodyPr/>
        <a:lstStyle/>
        <a:p>
          <a:endParaRPr lang="tr-TR"/>
        </a:p>
      </dgm:t>
    </dgm:pt>
    <dgm:pt modelId="{B2B0D66B-0379-43C4-AAC5-61C484A39BD8}">
      <dgm:prSet phldrT="[Metin]"/>
      <dgm:spPr>
        <a:solidFill>
          <a:srgbClr val="C00000"/>
        </a:solidFill>
      </dgm:spPr>
      <dgm:t>
        <a:bodyPr/>
        <a:lstStyle/>
        <a:p>
          <a:r>
            <a:rPr lang="tr-TR" dirty="0" smtClean="0"/>
            <a:t>2.3</a:t>
          </a:r>
          <a:endParaRPr lang="tr-TR" dirty="0"/>
        </a:p>
      </dgm:t>
    </dgm:pt>
    <dgm:pt modelId="{BFCF2AE6-C9A7-4CF1-BCA9-50CA0D8CBDEA}" type="parTrans" cxnId="{5EB83E6D-BEA1-4DAB-BCFD-50583A05BC9D}">
      <dgm:prSet/>
      <dgm:spPr/>
      <dgm:t>
        <a:bodyPr/>
        <a:lstStyle/>
        <a:p>
          <a:endParaRPr lang="tr-TR"/>
        </a:p>
      </dgm:t>
    </dgm:pt>
    <dgm:pt modelId="{32BDE6C7-2C57-42CD-A4A7-22AF1F53034E}" type="sibTrans" cxnId="{5EB83E6D-BEA1-4DAB-BCFD-50583A05BC9D}">
      <dgm:prSet/>
      <dgm:spPr/>
      <dgm:t>
        <a:bodyPr/>
        <a:lstStyle/>
        <a:p>
          <a:endParaRPr lang="tr-TR"/>
        </a:p>
      </dgm:t>
    </dgm:pt>
    <dgm:pt modelId="{1EEC399C-29B4-4FB2-840C-70F0E5CBCDF0}">
      <dgm:prSet phldrT="[Metin]"/>
      <dgm:spPr>
        <a:solidFill>
          <a:srgbClr val="C00000"/>
        </a:solidFill>
      </dgm:spPr>
      <dgm:t>
        <a:bodyPr/>
        <a:lstStyle/>
        <a:p>
          <a:r>
            <a:rPr lang="tr-TR" dirty="0" smtClean="0"/>
            <a:t>2.4 </a:t>
          </a:r>
          <a:endParaRPr lang="tr-TR" dirty="0"/>
        </a:p>
      </dgm:t>
    </dgm:pt>
    <dgm:pt modelId="{99F4F005-82CD-4C25-B4BA-6A7423AB617B}" type="parTrans" cxnId="{59EA02A0-9F21-4522-925C-20AD8B80DE61}">
      <dgm:prSet/>
      <dgm:spPr/>
      <dgm:t>
        <a:bodyPr/>
        <a:lstStyle/>
        <a:p>
          <a:endParaRPr lang="tr-TR"/>
        </a:p>
      </dgm:t>
    </dgm:pt>
    <dgm:pt modelId="{4CC939C0-C170-4DA0-9F6E-E0321CC844BC}" type="sibTrans" cxnId="{59EA02A0-9F21-4522-925C-20AD8B80DE61}">
      <dgm:prSet/>
      <dgm:spPr/>
      <dgm:t>
        <a:bodyPr/>
        <a:lstStyle/>
        <a:p>
          <a:endParaRPr lang="tr-TR"/>
        </a:p>
      </dgm:t>
    </dgm:pt>
    <dgm:pt modelId="{5CA30664-04A2-4882-9E9C-BDA820F525EF}">
      <dgm:prSet phldrT="[Metin]"/>
      <dgm:spPr>
        <a:solidFill>
          <a:srgbClr val="C00000"/>
        </a:solidFill>
      </dgm:spPr>
      <dgm:t>
        <a:bodyPr/>
        <a:lstStyle/>
        <a:p>
          <a:r>
            <a:rPr lang="tr-TR" dirty="0" smtClean="0"/>
            <a:t>2.5</a:t>
          </a:r>
          <a:endParaRPr lang="tr-TR" dirty="0"/>
        </a:p>
      </dgm:t>
    </dgm:pt>
    <dgm:pt modelId="{BE4DE1EA-A99F-49BD-995F-0703DB83C516}" type="parTrans" cxnId="{1B313436-B526-4F25-8866-946C1CAA0D2F}">
      <dgm:prSet/>
      <dgm:spPr/>
      <dgm:t>
        <a:bodyPr/>
        <a:lstStyle/>
        <a:p>
          <a:endParaRPr lang="tr-TR"/>
        </a:p>
      </dgm:t>
    </dgm:pt>
    <dgm:pt modelId="{70894801-C69A-4A62-9116-9CFC002FAEE4}" type="sibTrans" cxnId="{1B313436-B526-4F25-8866-946C1CAA0D2F}">
      <dgm:prSet/>
      <dgm:spPr/>
      <dgm:t>
        <a:bodyPr/>
        <a:lstStyle/>
        <a:p>
          <a:endParaRPr lang="tr-TR"/>
        </a:p>
      </dgm:t>
    </dgm:pt>
    <dgm:pt modelId="{9D3E2B6D-7AEC-4F16-9E83-A4DB06BC8304}">
      <dgm:prSet phldrT="[Metin]" custT="1"/>
      <dgm:spPr/>
      <dgm:t>
        <a:bodyPr/>
        <a:lstStyle/>
        <a:p>
          <a:r>
            <a:rPr lang="tr-TR" sz="1600" dirty="0" smtClean="0"/>
            <a:t>Somut Çıktılar</a:t>
          </a:r>
          <a:endParaRPr lang="tr-TR" sz="1600" dirty="0"/>
        </a:p>
      </dgm:t>
    </dgm:pt>
    <dgm:pt modelId="{952FD3CC-1E7A-41F3-BD8B-6A4C8418592C}" type="parTrans" cxnId="{70E7EE96-FDD9-4351-865D-0D151C77E378}">
      <dgm:prSet/>
      <dgm:spPr/>
      <dgm:t>
        <a:bodyPr/>
        <a:lstStyle/>
        <a:p>
          <a:endParaRPr lang="tr-TR"/>
        </a:p>
      </dgm:t>
    </dgm:pt>
    <dgm:pt modelId="{70E26A81-344C-4246-B227-E438BF2F1C05}" type="sibTrans" cxnId="{70E7EE96-FDD9-4351-865D-0D151C77E378}">
      <dgm:prSet/>
      <dgm:spPr/>
      <dgm:t>
        <a:bodyPr/>
        <a:lstStyle/>
        <a:p>
          <a:endParaRPr lang="tr-TR"/>
        </a:p>
      </dgm:t>
    </dgm:pt>
    <dgm:pt modelId="{27F9EB4D-5FF2-4547-8D33-75C7E9C4CC49}">
      <dgm:prSet phldrT="[Metin]" custT="1"/>
      <dgm:spPr/>
      <dgm:t>
        <a:bodyPr/>
        <a:lstStyle/>
        <a:p>
          <a:r>
            <a:rPr lang="tr-TR" sz="1600" dirty="0" smtClean="0"/>
            <a:t>Çarpan Etkileri</a:t>
          </a:r>
          <a:endParaRPr lang="tr-TR" sz="1600" dirty="0"/>
        </a:p>
      </dgm:t>
    </dgm:pt>
    <dgm:pt modelId="{EB12C760-965B-456B-A08E-08C72EFCF3E9}" type="parTrans" cxnId="{B115F154-9BF5-41E0-825A-17221B1036A5}">
      <dgm:prSet/>
      <dgm:spPr/>
      <dgm:t>
        <a:bodyPr/>
        <a:lstStyle/>
        <a:p>
          <a:endParaRPr lang="tr-TR"/>
        </a:p>
      </dgm:t>
    </dgm:pt>
    <dgm:pt modelId="{FDF246AC-30C9-4126-A440-24E6D267227A}" type="sibTrans" cxnId="{B115F154-9BF5-41E0-825A-17221B1036A5}">
      <dgm:prSet/>
      <dgm:spPr/>
      <dgm:t>
        <a:bodyPr/>
        <a:lstStyle/>
        <a:p>
          <a:endParaRPr lang="tr-TR"/>
        </a:p>
      </dgm:t>
    </dgm:pt>
    <dgm:pt modelId="{0298A556-2C92-46B2-AF50-451F0083D3FD}">
      <dgm:prSet phldrT="[Metin]"/>
      <dgm:spPr/>
      <dgm:t>
        <a:bodyPr/>
        <a:lstStyle/>
        <a:p>
          <a:r>
            <a:rPr lang="tr-TR" dirty="0" smtClean="0"/>
            <a:t>Sürdürülebilirlik</a:t>
          </a:r>
          <a:endParaRPr lang="tr-TR" dirty="0"/>
        </a:p>
      </dgm:t>
    </dgm:pt>
    <dgm:pt modelId="{9902BB14-F663-4CF0-BA44-C9D3BBECE68E}" type="parTrans" cxnId="{3E433B80-DB4C-4347-A8BC-409E67BA504A}">
      <dgm:prSet/>
      <dgm:spPr/>
      <dgm:t>
        <a:bodyPr/>
        <a:lstStyle/>
        <a:p>
          <a:endParaRPr lang="tr-TR"/>
        </a:p>
      </dgm:t>
    </dgm:pt>
    <dgm:pt modelId="{1958E82A-CE01-41AE-B3CA-7CD4EBECFDCA}" type="sibTrans" cxnId="{3E433B80-DB4C-4347-A8BC-409E67BA504A}">
      <dgm:prSet/>
      <dgm:spPr/>
      <dgm:t>
        <a:bodyPr/>
        <a:lstStyle/>
        <a:p>
          <a:endParaRPr lang="tr-TR"/>
        </a:p>
      </dgm:t>
    </dgm:pt>
    <dgm:pt modelId="{5646FF6E-1E40-4DAA-B2DF-3AEC584DCCB5}">
      <dgm:prSet phldrT="[Metin]"/>
      <dgm:spPr/>
      <dgm:t>
        <a:bodyPr/>
        <a:lstStyle/>
        <a:p>
          <a:r>
            <a:rPr lang="tr-TR" dirty="0" smtClean="0"/>
            <a:t>Görünürlük Faaliyetleri</a:t>
          </a:r>
          <a:endParaRPr lang="tr-TR" dirty="0"/>
        </a:p>
      </dgm:t>
    </dgm:pt>
    <dgm:pt modelId="{C4360038-4EFD-4936-8542-759EBC19CAEB}" type="parTrans" cxnId="{5A8CE260-3FB9-4D95-823A-1A003063E322}">
      <dgm:prSet/>
      <dgm:spPr/>
      <dgm:t>
        <a:bodyPr/>
        <a:lstStyle/>
        <a:p>
          <a:endParaRPr lang="tr-TR"/>
        </a:p>
      </dgm:t>
    </dgm:pt>
    <dgm:pt modelId="{1DC25BB3-D01E-4626-B019-7D9EF5596F65}" type="sibTrans" cxnId="{5A8CE260-3FB9-4D95-823A-1A003063E322}">
      <dgm:prSet/>
      <dgm:spPr/>
      <dgm:t>
        <a:bodyPr/>
        <a:lstStyle/>
        <a:p>
          <a:endParaRPr lang="tr-TR"/>
        </a:p>
      </dgm:t>
    </dgm:pt>
    <dgm:pt modelId="{589216CF-5B19-4B03-8ECB-2336B2573D8A}" type="pres">
      <dgm:prSet presAssocID="{A5047767-FBD4-4414-8B45-C5791E33453D}" presName="linearFlow" presStyleCnt="0">
        <dgm:presLayoutVars>
          <dgm:dir/>
          <dgm:animLvl val="lvl"/>
          <dgm:resizeHandles val="exact"/>
        </dgm:presLayoutVars>
      </dgm:prSet>
      <dgm:spPr/>
      <dgm:t>
        <a:bodyPr/>
        <a:lstStyle/>
        <a:p>
          <a:endParaRPr lang="tr-TR"/>
        </a:p>
      </dgm:t>
    </dgm:pt>
    <dgm:pt modelId="{4C9BE937-37BA-404B-B60D-F9FB193CA284}" type="pres">
      <dgm:prSet presAssocID="{ABAC279A-019E-4FB7-834D-7C87855CA5FD}" presName="composite" presStyleCnt="0"/>
      <dgm:spPr/>
      <dgm:t>
        <a:bodyPr/>
        <a:lstStyle/>
        <a:p>
          <a:endParaRPr lang="tr-TR"/>
        </a:p>
      </dgm:t>
    </dgm:pt>
    <dgm:pt modelId="{F411E99E-6013-4AF1-B848-CA2F318D10F3}" type="pres">
      <dgm:prSet presAssocID="{ABAC279A-019E-4FB7-834D-7C87855CA5FD}" presName="parentText" presStyleLbl="alignNode1" presStyleIdx="0" presStyleCnt="5">
        <dgm:presLayoutVars>
          <dgm:chMax val="1"/>
          <dgm:bulletEnabled val="1"/>
        </dgm:presLayoutVars>
      </dgm:prSet>
      <dgm:spPr/>
      <dgm:t>
        <a:bodyPr/>
        <a:lstStyle/>
        <a:p>
          <a:endParaRPr lang="tr-TR"/>
        </a:p>
      </dgm:t>
    </dgm:pt>
    <dgm:pt modelId="{A60D6A58-2CEC-4ACD-B222-83566CF3CBED}" type="pres">
      <dgm:prSet presAssocID="{ABAC279A-019E-4FB7-834D-7C87855CA5FD}" presName="descendantText" presStyleLbl="alignAcc1" presStyleIdx="0" presStyleCnt="5" custScaleY="128378">
        <dgm:presLayoutVars>
          <dgm:bulletEnabled val="1"/>
        </dgm:presLayoutVars>
      </dgm:prSet>
      <dgm:spPr/>
      <dgm:t>
        <a:bodyPr/>
        <a:lstStyle/>
        <a:p>
          <a:endParaRPr lang="tr-TR"/>
        </a:p>
      </dgm:t>
    </dgm:pt>
    <dgm:pt modelId="{5588CD59-A0C0-48E4-845C-BC82876C574D}" type="pres">
      <dgm:prSet presAssocID="{B43AB732-311B-49F5-A74D-09EA05C3E787}" presName="sp" presStyleCnt="0"/>
      <dgm:spPr/>
      <dgm:t>
        <a:bodyPr/>
        <a:lstStyle/>
        <a:p>
          <a:endParaRPr lang="tr-TR"/>
        </a:p>
      </dgm:t>
    </dgm:pt>
    <dgm:pt modelId="{4A99DED5-FDE5-435E-B1A1-807D3310D91D}" type="pres">
      <dgm:prSet presAssocID="{977BE58D-250D-4922-956C-B198C00959B9}" presName="composite" presStyleCnt="0"/>
      <dgm:spPr/>
      <dgm:t>
        <a:bodyPr/>
        <a:lstStyle/>
        <a:p>
          <a:endParaRPr lang="tr-TR"/>
        </a:p>
      </dgm:t>
    </dgm:pt>
    <dgm:pt modelId="{6D45D882-C71C-41F3-8AD0-DD1B58B10AAA}" type="pres">
      <dgm:prSet presAssocID="{977BE58D-250D-4922-956C-B198C00959B9}" presName="parentText" presStyleLbl="alignNode1" presStyleIdx="1" presStyleCnt="5">
        <dgm:presLayoutVars>
          <dgm:chMax val="1"/>
          <dgm:bulletEnabled val="1"/>
        </dgm:presLayoutVars>
      </dgm:prSet>
      <dgm:spPr/>
      <dgm:t>
        <a:bodyPr/>
        <a:lstStyle/>
        <a:p>
          <a:endParaRPr lang="tr-TR"/>
        </a:p>
      </dgm:t>
    </dgm:pt>
    <dgm:pt modelId="{4AEBB966-1A03-4DBE-A8ED-BD36193E2F48}" type="pres">
      <dgm:prSet presAssocID="{977BE58D-250D-4922-956C-B198C00959B9}" presName="descendantText" presStyleLbl="alignAcc1" presStyleIdx="1" presStyleCnt="5">
        <dgm:presLayoutVars>
          <dgm:bulletEnabled val="1"/>
        </dgm:presLayoutVars>
      </dgm:prSet>
      <dgm:spPr/>
      <dgm:t>
        <a:bodyPr/>
        <a:lstStyle/>
        <a:p>
          <a:endParaRPr lang="tr-TR"/>
        </a:p>
      </dgm:t>
    </dgm:pt>
    <dgm:pt modelId="{84107FFF-9B94-4234-800D-67FE061DA49A}" type="pres">
      <dgm:prSet presAssocID="{959D8B81-9978-47E0-A087-612C0A20D99A}" presName="sp" presStyleCnt="0"/>
      <dgm:spPr/>
      <dgm:t>
        <a:bodyPr/>
        <a:lstStyle/>
        <a:p>
          <a:endParaRPr lang="tr-TR"/>
        </a:p>
      </dgm:t>
    </dgm:pt>
    <dgm:pt modelId="{43B12043-AA0E-4800-A674-8FE2412B3F58}" type="pres">
      <dgm:prSet presAssocID="{B2B0D66B-0379-43C4-AAC5-61C484A39BD8}" presName="composite" presStyleCnt="0"/>
      <dgm:spPr/>
      <dgm:t>
        <a:bodyPr/>
        <a:lstStyle/>
        <a:p>
          <a:endParaRPr lang="tr-TR"/>
        </a:p>
      </dgm:t>
    </dgm:pt>
    <dgm:pt modelId="{8A94C818-96EB-4BC0-A3BB-C00D3F88645E}" type="pres">
      <dgm:prSet presAssocID="{B2B0D66B-0379-43C4-AAC5-61C484A39BD8}" presName="parentText" presStyleLbl="alignNode1" presStyleIdx="2" presStyleCnt="5">
        <dgm:presLayoutVars>
          <dgm:chMax val="1"/>
          <dgm:bulletEnabled val="1"/>
        </dgm:presLayoutVars>
      </dgm:prSet>
      <dgm:spPr/>
      <dgm:t>
        <a:bodyPr/>
        <a:lstStyle/>
        <a:p>
          <a:endParaRPr lang="tr-TR"/>
        </a:p>
      </dgm:t>
    </dgm:pt>
    <dgm:pt modelId="{B8E90495-A7AC-4D77-A621-407D0DA83406}" type="pres">
      <dgm:prSet presAssocID="{B2B0D66B-0379-43C4-AAC5-61C484A39BD8}" presName="descendantText" presStyleLbl="alignAcc1" presStyleIdx="2" presStyleCnt="5">
        <dgm:presLayoutVars>
          <dgm:bulletEnabled val="1"/>
        </dgm:presLayoutVars>
      </dgm:prSet>
      <dgm:spPr/>
      <dgm:t>
        <a:bodyPr/>
        <a:lstStyle/>
        <a:p>
          <a:endParaRPr lang="tr-TR"/>
        </a:p>
      </dgm:t>
    </dgm:pt>
    <dgm:pt modelId="{54948D61-5186-4D9A-A268-918460AD6733}" type="pres">
      <dgm:prSet presAssocID="{32BDE6C7-2C57-42CD-A4A7-22AF1F53034E}" presName="sp" presStyleCnt="0"/>
      <dgm:spPr/>
      <dgm:t>
        <a:bodyPr/>
        <a:lstStyle/>
        <a:p>
          <a:endParaRPr lang="tr-TR"/>
        </a:p>
      </dgm:t>
    </dgm:pt>
    <dgm:pt modelId="{86DE2F71-8E07-40D7-9151-9662E08C6682}" type="pres">
      <dgm:prSet presAssocID="{1EEC399C-29B4-4FB2-840C-70F0E5CBCDF0}" presName="composite" presStyleCnt="0"/>
      <dgm:spPr/>
      <dgm:t>
        <a:bodyPr/>
        <a:lstStyle/>
        <a:p>
          <a:endParaRPr lang="tr-TR"/>
        </a:p>
      </dgm:t>
    </dgm:pt>
    <dgm:pt modelId="{9413AD3D-943F-49CC-AC65-7E152BBB80C8}" type="pres">
      <dgm:prSet presAssocID="{1EEC399C-29B4-4FB2-840C-70F0E5CBCDF0}" presName="parentText" presStyleLbl="alignNode1" presStyleIdx="3" presStyleCnt="5">
        <dgm:presLayoutVars>
          <dgm:chMax val="1"/>
          <dgm:bulletEnabled val="1"/>
        </dgm:presLayoutVars>
      </dgm:prSet>
      <dgm:spPr/>
      <dgm:t>
        <a:bodyPr/>
        <a:lstStyle/>
        <a:p>
          <a:endParaRPr lang="tr-TR"/>
        </a:p>
      </dgm:t>
    </dgm:pt>
    <dgm:pt modelId="{6BED6773-5B6C-4C68-B233-2DDB82C3B657}" type="pres">
      <dgm:prSet presAssocID="{1EEC399C-29B4-4FB2-840C-70F0E5CBCDF0}" presName="descendantText" presStyleLbl="alignAcc1" presStyleIdx="3" presStyleCnt="5">
        <dgm:presLayoutVars>
          <dgm:bulletEnabled val="1"/>
        </dgm:presLayoutVars>
      </dgm:prSet>
      <dgm:spPr/>
      <dgm:t>
        <a:bodyPr/>
        <a:lstStyle/>
        <a:p>
          <a:endParaRPr lang="tr-TR"/>
        </a:p>
      </dgm:t>
    </dgm:pt>
    <dgm:pt modelId="{F0BD17EF-8EE6-4FAF-9CCE-41CF16381212}" type="pres">
      <dgm:prSet presAssocID="{4CC939C0-C170-4DA0-9F6E-E0321CC844BC}" presName="sp" presStyleCnt="0"/>
      <dgm:spPr/>
      <dgm:t>
        <a:bodyPr/>
        <a:lstStyle/>
        <a:p>
          <a:endParaRPr lang="tr-TR"/>
        </a:p>
      </dgm:t>
    </dgm:pt>
    <dgm:pt modelId="{A8387F28-B86D-4062-B5FC-842D68AE11F5}" type="pres">
      <dgm:prSet presAssocID="{5CA30664-04A2-4882-9E9C-BDA820F525EF}" presName="composite" presStyleCnt="0"/>
      <dgm:spPr/>
      <dgm:t>
        <a:bodyPr/>
        <a:lstStyle/>
        <a:p>
          <a:endParaRPr lang="tr-TR"/>
        </a:p>
      </dgm:t>
    </dgm:pt>
    <dgm:pt modelId="{5E42247D-08AE-41FA-933F-A6A8E2C8E705}" type="pres">
      <dgm:prSet presAssocID="{5CA30664-04A2-4882-9E9C-BDA820F525EF}" presName="parentText" presStyleLbl="alignNode1" presStyleIdx="4" presStyleCnt="5">
        <dgm:presLayoutVars>
          <dgm:chMax val="1"/>
          <dgm:bulletEnabled val="1"/>
        </dgm:presLayoutVars>
      </dgm:prSet>
      <dgm:spPr/>
      <dgm:t>
        <a:bodyPr/>
        <a:lstStyle/>
        <a:p>
          <a:endParaRPr lang="tr-TR"/>
        </a:p>
      </dgm:t>
    </dgm:pt>
    <dgm:pt modelId="{AF2048FA-C774-490F-8E08-2125E24AF2EB}" type="pres">
      <dgm:prSet presAssocID="{5CA30664-04A2-4882-9E9C-BDA820F525EF}" presName="descendantText" presStyleLbl="alignAcc1" presStyleIdx="4" presStyleCnt="5">
        <dgm:presLayoutVars>
          <dgm:bulletEnabled val="1"/>
        </dgm:presLayoutVars>
      </dgm:prSet>
      <dgm:spPr/>
      <dgm:t>
        <a:bodyPr/>
        <a:lstStyle/>
        <a:p>
          <a:endParaRPr lang="tr-TR"/>
        </a:p>
      </dgm:t>
    </dgm:pt>
  </dgm:ptLst>
  <dgm:cxnLst>
    <dgm:cxn modelId="{05D66CF7-6F79-46BA-BB06-0143E853306C}" type="presOf" srcId="{A5047767-FBD4-4414-8B45-C5791E33453D}" destId="{589216CF-5B19-4B03-8ECB-2336B2573D8A}" srcOrd="0" destOrd="0" presId="urn:microsoft.com/office/officeart/2005/8/layout/chevron2"/>
    <dgm:cxn modelId="{3E433B80-DB4C-4347-A8BC-409E67BA504A}" srcId="{1EEC399C-29B4-4FB2-840C-70F0E5CBCDF0}" destId="{0298A556-2C92-46B2-AF50-451F0083D3FD}" srcOrd="0" destOrd="0" parTransId="{9902BB14-F663-4CF0-BA44-C9D3BBECE68E}" sibTransId="{1958E82A-CE01-41AE-B3CA-7CD4EBECFDCA}"/>
    <dgm:cxn modelId="{4E01C4B6-C5D8-4088-A3FC-80308FB5D64E}" type="presOf" srcId="{9D3E2B6D-7AEC-4F16-9E83-A4DB06BC8304}" destId="{4AEBB966-1A03-4DBE-A8ED-BD36193E2F48}" srcOrd="0" destOrd="0" presId="urn:microsoft.com/office/officeart/2005/8/layout/chevron2"/>
    <dgm:cxn modelId="{BB748EEF-159C-4132-A6C5-D7D96B0CA880}" type="presOf" srcId="{1EEC399C-29B4-4FB2-840C-70F0E5CBCDF0}" destId="{9413AD3D-943F-49CC-AC65-7E152BBB80C8}" srcOrd="0" destOrd="0" presId="urn:microsoft.com/office/officeart/2005/8/layout/chevron2"/>
    <dgm:cxn modelId="{59EA02A0-9F21-4522-925C-20AD8B80DE61}" srcId="{A5047767-FBD4-4414-8B45-C5791E33453D}" destId="{1EEC399C-29B4-4FB2-840C-70F0E5CBCDF0}" srcOrd="3" destOrd="0" parTransId="{99F4F005-82CD-4C25-B4BA-6A7423AB617B}" sibTransId="{4CC939C0-C170-4DA0-9F6E-E0321CC844BC}"/>
    <dgm:cxn modelId="{DE7310E4-18E6-4EAC-A13D-C5C6F9C1ACB8}" srcId="{A5047767-FBD4-4414-8B45-C5791E33453D}" destId="{ABAC279A-019E-4FB7-834D-7C87855CA5FD}" srcOrd="0" destOrd="0" parTransId="{A1D8F59D-22BB-41D6-86D1-3EDADC39B769}" sibTransId="{B43AB732-311B-49F5-A74D-09EA05C3E787}"/>
    <dgm:cxn modelId="{09FC08AD-E2CB-46A6-9C66-EC6BB1EC0323}" type="presOf" srcId="{27F9EB4D-5FF2-4547-8D33-75C7E9C4CC49}" destId="{B8E90495-A7AC-4D77-A621-407D0DA83406}" srcOrd="0" destOrd="0" presId="urn:microsoft.com/office/officeart/2005/8/layout/chevron2"/>
    <dgm:cxn modelId="{1B313436-B526-4F25-8866-946C1CAA0D2F}" srcId="{A5047767-FBD4-4414-8B45-C5791E33453D}" destId="{5CA30664-04A2-4882-9E9C-BDA820F525EF}" srcOrd="4" destOrd="0" parTransId="{BE4DE1EA-A99F-49BD-995F-0703DB83C516}" sibTransId="{70894801-C69A-4A62-9116-9CFC002FAEE4}"/>
    <dgm:cxn modelId="{404D1D61-30BE-4A26-93CD-7866656CD7F0}" type="presOf" srcId="{5CA30664-04A2-4882-9E9C-BDA820F525EF}" destId="{5E42247D-08AE-41FA-933F-A6A8E2C8E705}" srcOrd="0" destOrd="0" presId="urn:microsoft.com/office/officeart/2005/8/layout/chevron2"/>
    <dgm:cxn modelId="{70E7EE96-FDD9-4351-865D-0D151C77E378}" srcId="{977BE58D-250D-4922-956C-B198C00959B9}" destId="{9D3E2B6D-7AEC-4F16-9E83-A4DB06BC8304}" srcOrd="0" destOrd="0" parTransId="{952FD3CC-1E7A-41F3-BD8B-6A4C8418592C}" sibTransId="{70E26A81-344C-4246-B227-E438BF2F1C05}"/>
    <dgm:cxn modelId="{B115F154-9BF5-41E0-825A-17221B1036A5}" srcId="{B2B0D66B-0379-43C4-AAC5-61C484A39BD8}" destId="{27F9EB4D-5FF2-4547-8D33-75C7E9C4CC49}" srcOrd="0" destOrd="0" parTransId="{EB12C760-965B-456B-A08E-08C72EFCF3E9}" sibTransId="{FDF246AC-30C9-4126-A440-24E6D267227A}"/>
    <dgm:cxn modelId="{C32D8E20-A054-47BE-BCCD-9D9BA7D59EAD}" type="presOf" srcId="{5646FF6E-1E40-4DAA-B2DF-3AEC584DCCB5}" destId="{AF2048FA-C774-490F-8E08-2125E24AF2EB}" srcOrd="0" destOrd="0" presId="urn:microsoft.com/office/officeart/2005/8/layout/chevron2"/>
    <dgm:cxn modelId="{5EB83E6D-BEA1-4DAB-BCFD-50583A05BC9D}" srcId="{A5047767-FBD4-4414-8B45-C5791E33453D}" destId="{B2B0D66B-0379-43C4-AAC5-61C484A39BD8}" srcOrd="2" destOrd="0" parTransId="{BFCF2AE6-C9A7-4CF1-BCA9-50CA0D8CBDEA}" sibTransId="{32BDE6C7-2C57-42CD-A4A7-22AF1F53034E}"/>
    <dgm:cxn modelId="{5A8CE260-3FB9-4D95-823A-1A003063E322}" srcId="{5CA30664-04A2-4882-9E9C-BDA820F525EF}" destId="{5646FF6E-1E40-4DAA-B2DF-3AEC584DCCB5}" srcOrd="0" destOrd="0" parTransId="{C4360038-4EFD-4936-8542-759EBC19CAEB}" sibTransId="{1DC25BB3-D01E-4626-B019-7D9EF5596F65}"/>
    <dgm:cxn modelId="{B97526FF-131A-4E6D-A38B-74CF0C541337}" type="presOf" srcId="{977BE58D-250D-4922-956C-B198C00959B9}" destId="{6D45D882-C71C-41F3-8AD0-DD1B58B10AAA}" srcOrd="0" destOrd="0" presId="urn:microsoft.com/office/officeart/2005/8/layout/chevron2"/>
    <dgm:cxn modelId="{06D78935-6F5F-400D-A59E-FE6D415136A0}" srcId="{A5047767-FBD4-4414-8B45-C5791E33453D}" destId="{977BE58D-250D-4922-956C-B198C00959B9}" srcOrd="1" destOrd="0" parTransId="{6E61C2FC-018A-4B5F-8153-65B130D133FA}" sibTransId="{959D8B81-9978-47E0-A087-612C0A20D99A}"/>
    <dgm:cxn modelId="{411D9746-15ED-42D0-B588-8FBE07B901AF}" srcId="{ABAC279A-019E-4FB7-834D-7C87855CA5FD}" destId="{58FD7474-45C0-4193-A2B6-6B7EE9402259}" srcOrd="0" destOrd="0" parTransId="{C07B38BA-0531-496B-8367-45FC870CE55C}" sibTransId="{98989A62-16F3-460B-9143-46227ED31F02}"/>
    <dgm:cxn modelId="{A2EB955C-3370-458F-81CD-A7FCA9934CCF}" type="presOf" srcId="{B2B0D66B-0379-43C4-AAC5-61C484A39BD8}" destId="{8A94C818-96EB-4BC0-A3BB-C00D3F88645E}" srcOrd="0" destOrd="0" presId="urn:microsoft.com/office/officeart/2005/8/layout/chevron2"/>
    <dgm:cxn modelId="{E47F2EEF-EC64-4847-B694-CD73C9851ECA}" type="presOf" srcId="{0298A556-2C92-46B2-AF50-451F0083D3FD}" destId="{6BED6773-5B6C-4C68-B233-2DDB82C3B657}" srcOrd="0" destOrd="0" presId="urn:microsoft.com/office/officeart/2005/8/layout/chevron2"/>
    <dgm:cxn modelId="{7FB5EB0C-A84B-49F1-8194-B8DE357BA174}" type="presOf" srcId="{ABAC279A-019E-4FB7-834D-7C87855CA5FD}" destId="{F411E99E-6013-4AF1-B848-CA2F318D10F3}" srcOrd="0" destOrd="0" presId="urn:microsoft.com/office/officeart/2005/8/layout/chevron2"/>
    <dgm:cxn modelId="{09589E53-BB99-4241-A05A-CE9749C370E1}" type="presOf" srcId="{58FD7474-45C0-4193-A2B6-6B7EE9402259}" destId="{A60D6A58-2CEC-4ACD-B222-83566CF3CBED}" srcOrd="0" destOrd="0" presId="urn:microsoft.com/office/officeart/2005/8/layout/chevron2"/>
    <dgm:cxn modelId="{EEFA277D-0B1B-4483-89DB-66412236BE73}" type="presParOf" srcId="{589216CF-5B19-4B03-8ECB-2336B2573D8A}" destId="{4C9BE937-37BA-404B-B60D-F9FB193CA284}" srcOrd="0" destOrd="0" presId="urn:microsoft.com/office/officeart/2005/8/layout/chevron2"/>
    <dgm:cxn modelId="{001E2474-1B06-429E-9B7E-FEBFE616DD49}" type="presParOf" srcId="{4C9BE937-37BA-404B-B60D-F9FB193CA284}" destId="{F411E99E-6013-4AF1-B848-CA2F318D10F3}" srcOrd="0" destOrd="0" presId="urn:microsoft.com/office/officeart/2005/8/layout/chevron2"/>
    <dgm:cxn modelId="{B20AE865-6FDC-4F24-B651-60074B72ACBC}" type="presParOf" srcId="{4C9BE937-37BA-404B-B60D-F9FB193CA284}" destId="{A60D6A58-2CEC-4ACD-B222-83566CF3CBED}" srcOrd="1" destOrd="0" presId="urn:microsoft.com/office/officeart/2005/8/layout/chevron2"/>
    <dgm:cxn modelId="{C8E92A07-1EFD-47B5-8A76-284F1B721532}" type="presParOf" srcId="{589216CF-5B19-4B03-8ECB-2336B2573D8A}" destId="{5588CD59-A0C0-48E4-845C-BC82876C574D}" srcOrd="1" destOrd="0" presId="urn:microsoft.com/office/officeart/2005/8/layout/chevron2"/>
    <dgm:cxn modelId="{A0556DA9-6469-427D-A367-132001424FE0}" type="presParOf" srcId="{589216CF-5B19-4B03-8ECB-2336B2573D8A}" destId="{4A99DED5-FDE5-435E-B1A1-807D3310D91D}" srcOrd="2" destOrd="0" presId="urn:microsoft.com/office/officeart/2005/8/layout/chevron2"/>
    <dgm:cxn modelId="{058B51FC-ABC8-420C-B272-0E8B1021F6E5}" type="presParOf" srcId="{4A99DED5-FDE5-435E-B1A1-807D3310D91D}" destId="{6D45D882-C71C-41F3-8AD0-DD1B58B10AAA}" srcOrd="0" destOrd="0" presId="urn:microsoft.com/office/officeart/2005/8/layout/chevron2"/>
    <dgm:cxn modelId="{73B0A2B0-FFC6-40C2-8CFC-F007929D0536}" type="presParOf" srcId="{4A99DED5-FDE5-435E-B1A1-807D3310D91D}" destId="{4AEBB966-1A03-4DBE-A8ED-BD36193E2F48}" srcOrd="1" destOrd="0" presId="urn:microsoft.com/office/officeart/2005/8/layout/chevron2"/>
    <dgm:cxn modelId="{57EBCECF-6E32-4DEC-90D8-79330B3BC36F}" type="presParOf" srcId="{589216CF-5B19-4B03-8ECB-2336B2573D8A}" destId="{84107FFF-9B94-4234-800D-67FE061DA49A}" srcOrd="3" destOrd="0" presId="urn:microsoft.com/office/officeart/2005/8/layout/chevron2"/>
    <dgm:cxn modelId="{948BA70D-1C9F-4BA4-96D5-9AA7ED9AA11D}" type="presParOf" srcId="{589216CF-5B19-4B03-8ECB-2336B2573D8A}" destId="{43B12043-AA0E-4800-A674-8FE2412B3F58}" srcOrd="4" destOrd="0" presId="urn:microsoft.com/office/officeart/2005/8/layout/chevron2"/>
    <dgm:cxn modelId="{0BA2B97B-1854-4D15-AC15-3EB545D5F78D}" type="presParOf" srcId="{43B12043-AA0E-4800-A674-8FE2412B3F58}" destId="{8A94C818-96EB-4BC0-A3BB-C00D3F88645E}" srcOrd="0" destOrd="0" presId="urn:microsoft.com/office/officeart/2005/8/layout/chevron2"/>
    <dgm:cxn modelId="{63CF2B3D-D3FC-4681-A878-D7D62B9C8699}" type="presParOf" srcId="{43B12043-AA0E-4800-A674-8FE2412B3F58}" destId="{B8E90495-A7AC-4D77-A621-407D0DA83406}" srcOrd="1" destOrd="0" presId="urn:microsoft.com/office/officeart/2005/8/layout/chevron2"/>
    <dgm:cxn modelId="{2178006C-E48B-453A-B80F-78F1E85A3DBA}" type="presParOf" srcId="{589216CF-5B19-4B03-8ECB-2336B2573D8A}" destId="{54948D61-5186-4D9A-A268-918460AD6733}" srcOrd="5" destOrd="0" presId="urn:microsoft.com/office/officeart/2005/8/layout/chevron2"/>
    <dgm:cxn modelId="{428A80DE-6B8A-4B7C-AE16-47EE67678F57}" type="presParOf" srcId="{589216CF-5B19-4B03-8ECB-2336B2573D8A}" destId="{86DE2F71-8E07-40D7-9151-9662E08C6682}" srcOrd="6" destOrd="0" presId="urn:microsoft.com/office/officeart/2005/8/layout/chevron2"/>
    <dgm:cxn modelId="{E2659E1D-1AD8-492F-954F-333A8E7B84FA}" type="presParOf" srcId="{86DE2F71-8E07-40D7-9151-9662E08C6682}" destId="{9413AD3D-943F-49CC-AC65-7E152BBB80C8}" srcOrd="0" destOrd="0" presId="urn:microsoft.com/office/officeart/2005/8/layout/chevron2"/>
    <dgm:cxn modelId="{886A7CD2-6278-4E88-B86D-752FCAC0D6B9}" type="presParOf" srcId="{86DE2F71-8E07-40D7-9151-9662E08C6682}" destId="{6BED6773-5B6C-4C68-B233-2DDB82C3B657}" srcOrd="1" destOrd="0" presId="urn:microsoft.com/office/officeart/2005/8/layout/chevron2"/>
    <dgm:cxn modelId="{4B82AA0B-9235-4F72-8C21-DD9E1494F753}" type="presParOf" srcId="{589216CF-5B19-4B03-8ECB-2336B2573D8A}" destId="{F0BD17EF-8EE6-4FAF-9CCE-41CF16381212}" srcOrd="7" destOrd="0" presId="urn:microsoft.com/office/officeart/2005/8/layout/chevron2"/>
    <dgm:cxn modelId="{27BEAEA7-FBB8-49E8-B233-3B6C5053EF5B}" type="presParOf" srcId="{589216CF-5B19-4B03-8ECB-2336B2573D8A}" destId="{A8387F28-B86D-4062-B5FC-842D68AE11F5}" srcOrd="8" destOrd="0" presId="urn:microsoft.com/office/officeart/2005/8/layout/chevron2"/>
    <dgm:cxn modelId="{9F0E8980-71C7-4DBC-BB26-AC9AE6C35E4A}" type="presParOf" srcId="{A8387F28-B86D-4062-B5FC-842D68AE11F5}" destId="{5E42247D-08AE-41FA-933F-A6A8E2C8E705}" srcOrd="0" destOrd="0" presId="urn:microsoft.com/office/officeart/2005/8/layout/chevron2"/>
    <dgm:cxn modelId="{A5F71C22-ED85-4723-80E5-C9E9F002933C}" type="presParOf" srcId="{A8387F28-B86D-4062-B5FC-842D68AE11F5}" destId="{AF2048FA-C774-490F-8E08-2125E24AF2E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047767-FBD4-4414-8B45-C5791E33453D}" type="doc">
      <dgm:prSet loTypeId="urn:microsoft.com/office/officeart/2005/8/layout/chevron2" loCatId="list" qsTypeId="urn:microsoft.com/office/officeart/2005/8/quickstyle/simple5" qsCatId="simple" csTypeId="urn:microsoft.com/office/officeart/2005/8/colors/accent2_2" csCatId="accent2" phldr="1"/>
      <dgm:spPr/>
      <dgm:t>
        <a:bodyPr/>
        <a:lstStyle/>
        <a:p>
          <a:endParaRPr lang="tr-TR"/>
        </a:p>
      </dgm:t>
    </dgm:pt>
    <dgm:pt modelId="{ABAC279A-019E-4FB7-834D-7C87855CA5FD}">
      <dgm:prSet phldrT="[Metin]">
        <dgm:style>
          <a:lnRef idx="0">
            <a:schemeClr val="accent6"/>
          </a:lnRef>
          <a:fillRef idx="3">
            <a:schemeClr val="accent6"/>
          </a:fillRef>
          <a:effectRef idx="3">
            <a:schemeClr val="accent6"/>
          </a:effectRef>
          <a:fontRef idx="minor">
            <a:schemeClr val="lt1"/>
          </a:fontRef>
        </dgm:style>
      </dgm:prSet>
      <dgm:spPr>
        <a:solidFill>
          <a:srgbClr val="C00000"/>
        </a:solidFill>
      </dgm:spPr>
      <dgm:t>
        <a:bodyPr/>
        <a:lstStyle/>
        <a:p>
          <a:r>
            <a:rPr lang="tr-TR" dirty="0" smtClean="0"/>
            <a:t>2.1</a:t>
          </a:r>
          <a:endParaRPr lang="tr-TR" dirty="0"/>
        </a:p>
      </dgm:t>
    </dgm:pt>
    <dgm:pt modelId="{A1D8F59D-22BB-41D6-86D1-3EDADC39B769}" type="parTrans" cxnId="{DE7310E4-18E6-4EAC-A13D-C5C6F9C1ACB8}">
      <dgm:prSet/>
      <dgm:spPr/>
      <dgm:t>
        <a:bodyPr/>
        <a:lstStyle/>
        <a:p>
          <a:endParaRPr lang="tr-TR"/>
        </a:p>
      </dgm:t>
    </dgm:pt>
    <dgm:pt modelId="{B43AB732-311B-49F5-A74D-09EA05C3E787}" type="sibTrans" cxnId="{DE7310E4-18E6-4EAC-A13D-C5C6F9C1ACB8}">
      <dgm:prSet/>
      <dgm:spPr/>
      <dgm:t>
        <a:bodyPr/>
        <a:lstStyle/>
        <a:p>
          <a:endParaRPr lang="tr-TR"/>
        </a:p>
      </dgm:t>
    </dgm:pt>
    <dgm:pt modelId="{58FD7474-45C0-4193-A2B6-6B7EE9402259}">
      <dgm:prSet phldrT="[Metin]" custT="1"/>
      <dgm:spPr/>
      <dgm:t>
        <a:bodyPr/>
        <a:lstStyle/>
        <a:p>
          <a:r>
            <a:rPr lang="tr-TR" sz="1600" dirty="0" smtClean="0"/>
            <a:t>Hedef gruplar/yararlanıcılar üzerinde beklenen etki</a:t>
          </a:r>
          <a:endParaRPr lang="tr-TR" sz="1600" dirty="0"/>
        </a:p>
      </dgm:t>
    </dgm:pt>
    <dgm:pt modelId="{C07B38BA-0531-496B-8367-45FC870CE55C}" type="parTrans" cxnId="{411D9746-15ED-42D0-B588-8FBE07B901AF}">
      <dgm:prSet/>
      <dgm:spPr/>
      <dgm:t>
        <a:bodyPr/>
        <a:lstStyle/>
        <a:p>
          <a:endParaRPr lang="tr-TR"/>
        </a:p>
      </dgm:t>
    </dgm:pt>
    <dgm:pt modelId="{98989A62-16F3-460B-9143-46227ED31F02}" type="sibTrans" cxnId="{411D9746-15ED-42D0-B588-8FBE07B901AF}">
      <dgm:prSet/>
      <dgm:spPr/>
      <dgm:t>
        <a:bodyPr/>
        <a:lstStyle/>
        <a:p>
          <a:endParaRPr lang="tr-TR"/>
        </a:p>
      </dgm:t>
    </dgm:pt>
    <dgm:pt modelId="{977BE58D-250D-4922-956C-B198C00959B9}">
      <dgm:prSet phldrT="[Metin]">
        <dgm:style>
          <a:lnRef idx="0">
            <a:schemeClr val="accent6"/>
          </a:lnRef>
          <a:fillRef idx="3">
            <a:schemeClr val="accent6"/>
          </a:fillRef>
          <a:effectRef idx="3">
            <a:schemeClr val="accent6"/>
          </a:effectRef>
          <a:fontRef idx="minor">
            <a:schemeClr val="lt1"/>
          </a:fontRef>
        </dgm:style>
      </dgm:prSet>
      <dgm:spPr>
        <a:solidFill>
          <a:srgbClr val="C00000"/>
        </a:solidFill>
      </dgm:spPr>
      <dgm:t>
        <a:bodyPr/>
        <a:lstStyle/>
        <a:p>
          <a:r>
            <a:rPr lang="tr-TR" dirty="0" smtClean="0"/>
            <a:t>2.2</a:t>
          </a:r>
          <a:endParaRPr lang="tr-TR" dirty="0"/>
        </a:p>
      </dgm:t>
    </dgm:pt>
    <dgm:pt modelId="{6E61C2FC-018A-4B5F-8153-65B130D133FA}" type="parTrans" cxnId="{06D78935-6F5F-400D-A59E-FE6D415136A0}">
      <dgm:prSet/>
      <dgm:spPr/>
      <dgm:t>
        <a:bodyPr/>
        <a:lstStyle/>
        <a:p>
          <a:endParaRPr lang="tr-TR"/>
        </a:p>
      </dgm:t>
    </dgm:pt>
    <dgm:pt modelId="{959D8B81-9978-47E0-A087-612C0A20D99A}" type="sibTrans" cxnId="{06D78935-6F5F-400D-A59E-FE6D415136A0}">
      <dgm:prSet/>
      <dgm:spPr/>
      <dgm:t>
        <a:bodyPr/>
        <a:lstStyle/>
        <a:p>
          <a:endParaRPr lang="tr-TR"/>
        </a:p>
      </dgm:t>
    </dgm:pt>
    <dgm:pt modelId="{B2B0D66B-0379-43C4-AAC5-61C484A39BD8}">
      <dgm:prSet phldrT="[Metin]">
        <dgm:style>
          <a:lnRef idx="0">
            <a:schemeClr val="accent6"/>
          </a:lnRef>
          <a:fillRef idx="3">
            <a:schemeClr val="accent6"/>
          </a:fillRef>
          <a:effectRef idx="3">
            <a:schemeClr val="accent6"/>
          </a:effectRef>
          <a:fontRef idx="minor">
            <a:schemeClr val="lt1"/>
          </a:fontRef>
        </dgm:style>
      </dgm:prSet>
      <dgm:spPr>
        <a:solidFill>
          <a:srgbClr val="0070C0"/>
        </a:solidFill>
      </dgm:spPr>
      <dgm:t>
        <a:bodyPr/>
        <a:lstStyle/>
        <a:p>
          <a:r>
            <a:rPr lang="tr-TR" dirty="0" smtClean="0"/>
            <a:t>2.3</a:t>
          </a:r>
          <a:endParaRPr lang="tr-TR" dirty="0"/>
        </a:p>
      </dgm:t>
    </dgm:pt>
    <dgm:pt modelId="{BFCF2AE6-C9A7-4CF1-BCA9-50CA0D8CBDEA}" type="parTrans" cxnId="{5EB83E6D-BEA1-4DAB-BCFD-50583A05BC9D}">
      <dgm:prSet/>
      <dgm:spPr/>
      <dgm:t>
        <a:bodyPr/>
        <a:lstStyle/>
        <a:p>
          <a:endParaRPr lang="tr-TR"/>
        </a:p>
      </dgm:t>
    </dgm:pt>
    <dgm:pt modelId="{32BDE6C7-2C57-42CD-A4A7-22AF1F53034E}" type="sibTrans" cxnId="{5EB83E6D-BEA1-4DAB-BCFD-50583A05BC9D}">
      <dgm:prSet/>
      <dgm:spPr/>
      <dgm:t>
        <a:bodyPr/>
        <a:lstStyle/>
        <a:p>
          <a:endParaRPr lang="tr-TR"/>
        </a:p>
      </dgm:t>
    </dgm:pt>
    <dgm:pt modelId="{1EEC399C-29B4-4FB2-840C-70F0E5CBCDF0}">
      <dgm:prSet phldrT="[Metin]"/>
      <dgm:spPr>
        <a:solidFill>
          <a:srgbClr val="C00000"/>
        </a:solidFill>
      </dgm:spPr>
      <dgm:t>
        <a:bodyPr/>
        <a:lstStyle/>
        <a:p>
          <a:r>
            <a:rPr lang="tr-TR" dirty="0" smtClean="0"/>
            <a:t>2.4 </a:t>
          </a:r>
          <a:endParaRPr lang="tr-TR" dirty="0"/>
        </a:p>
      </dgm:t>
    </dgm:pt>
    <dgm:pt modelId="{99F4F005-82CD-4C25-B4BA-6A7423AB617B}" type="parTrans" cxnId="{59EA02A0-9F21-4522-925C-20AD8B80DE61}">
      <dgm:prSet/>
      <dgm:spPr/>
      <dgm:t>
        <a:bodyPr/>
        <a:lstStyle/>
        <a:p>
          <a:endParaRPr lang="tr-TR"/>
        </a:p>
      </dgm:t>
    </dgm:pt>
    <dgm:pt modelId="{4CC939C0-C170-4DA0-9F6E-E0321CC844BC}" type="sibTrans" cxnId="{59EA02A0-9F21-4522-925C-20AD8B80DE61}">
      <dgm:prSet/>
      <dgm:spPr/>
      <dgm:t>
        <a:bodyPr/>
        <a:lstStyle/>
        <a:p>
          <a:endParaRPr lang="tr-TR"/>
        </a:p>
      </dgm:t>
    </dgm:pt>
    <dgm:pt modelId="{5CA30664-04A2-4882-9E9C-BDA820F525EF}">
      <dgm:prSet phldrT="[Metin]"/>
      <dgm:spPr>
        <a:solidFill>
          <a:srgbClr val="C00000"/>
        </a:solidFill>
      </dgm:spPr>
      <dgm:t>
        <a:bodyPr/>
        <a:lstStyle/>
        <a:p>
          <a:r>
            <a:rPr lang="tr-TR" dirty="0" smtClean="0"/>
            <a:t>2.5</a:t>
          </a:r>
          <a:endParaRPr lang="tr-TR" dirty="0"/>
        </a:p>
      </dgm:t>
    </dgm:pt>
    <dgm:pt modelId="{BE4DE1EA-A99F-49BD-995F-0703DB83C516}" type="parTrans" cxnId="{1B313436-B526-4F25-8866-946C1CAA0D2F}">
      <dgm:prSet/>
      <dgm:spPr/>
      <dgm:t>
        <a:bodyPr/>
        <a:lstStyle/>
        <a:p>
          <a:endParaRPr lang="tr-TR"/>
        </a:p>
      </dgm:t>
    </dgm:pt>
    <dgm:pt modelId="{70894801-C69A-4A62-9116-9CFC002FAEE4}" type="sibTrans" cxnId="{1B313436-B526-4F25-8866-946C1CAA0D2F}">
      <dgm:prSet/>
      <dgm:spPr/>
      <dgm:t>
        <a:bodyPr/>
        <a:lstStyle/>
        <a:p>
          <a:endParaRPr lang="tr-TR"/>
        </a:p>
      </dgm:t>
    </dgm:pt>
    <dgm:pt modelId="{9D3E2B6D-7AEC-4F16-9E83-A4DB06BC8304}">
      <dgm:prSet phldrT="[Metin]" custT="1"/>
      <dgm:spPr/>
      <dgm:t>
        <a:bodyPr/>
        <a:lstStyle/>
        <a:p>
          <a:r>
            <a:rPr lang="tr-TR" sz="1600" dirty="0" smtClean="0"/>
            <a:t>Somut Çıktılar</a:t>
          </a:r>
          <a:endParaRPr lang="tr-TR" sz="1600" dirty="0"/>
        </a:p>
      </dgm:t>
    </dgm:pt>
    <dgm:pt modelId="{952FD3CC-1E7A-41F3-BD8B-6A4C8418592C}" type="parTrans" cxnId="{70E7EE96-FDD9-4351-865D-0D151C77E378}">
      <dgm:prSet/>
      <dgm:spPr/>
      <dgm:t>
        <a:bodyPr/>
        <a:lstStyle/>
        <a:p>
          <a:endParaRPr lang="tr-TR"/>
        </a:p>
      </dgm:t>
    </dgm:pt>
    <dgm:pt modelId="{70E26A81-344C-4246-B227-E438BF2F1C05}" type="sibTrans" cxnId="{70E7EE96-FDD9-4351-865D-0D151C77E378}">
      <dgm:prSet/>
      <dgm:spPr/>
      <dgm:t>
        <a:bodyPr/>
        <a:lstStyle/>
        <a:p>
          <a:endParaRPr lang="tr-TR"/>
        </a:p>
      </dgm:t>
    </dgm:pt>
    <dgm:pt modelId="{27F9EB4D-5FF2-4547-8D33-75C7E9C4CC49}">
      <dgm:prSet phldrT="[Metin]" custT="1"/>
      <dgm:spPr/>
      <dgm:t>
        <a:bodyPr/>
        <a:lstStyle/>
        <a:p>
          <a:r>
            <a:rPr lang="tr-TR" sz="1600" dirty="0" smtClean="0"/>
            <a:t>Çarpan Etkileri</a:t>
          </a:r>
          <a:endParaRPr lang="tr-TR" sz="1600" dirty="0"/>
        </a:p>
      </dgm:t>
    </dgm:pt>
    <dgm:pt modelId="{EB12C760-965B-456B-A08E-08C72EFCF3E9}" type="parTrans" cxnId="{B115F154-9BF5-41E0-825A-17221B1036A5}">
      <dgm:prSet/>
      <dgm:spPr/>
      <dgm:t>
        <a:bodyPr/>
        <a:lstStyle/>
        <a:p>
          <a:endParaRPr lang="tr-TR"/>
        </a:p>
      </dgm:t>
    </dgm:pt>
    <dgm:pt modelId="{FDF246AC-30C9-4126-A440-24E6D267227A}" type="sibTrans" cxnId="{B115F154-9BF5-41E0-825A-17221B1036A5}">
      <dgm:prSet/>
      <dgm:spPr/>
      <dgm:t>
        <a:bodyPr/>
        <a:lstStyle/>
        <a:p>
          <a:endParaRPr lang="tr-TR"/>
        </a:p>
      </dgm:t>
    </dgm:pt>
    <dgm:pt modelId="{0298A556-2C92-46B2-AF50-451F0083D3FD}">
      <dgm:prSet phldrT="[Metin]"/>
      <dgm:spPr/>
      <dgm:t>
        <a:bodyPr/>
        <a:lstStyle/>
        <a:p>
          <a:r>
            <a:rPr lang="tr-TR" dirty="0" smtClean="0"/>
            <a:t>Sürdürülebilirlik</a:t>
          </a:r>
          <a:endParaRPr lang="tr-TR" dirty="0"/>
        </a:p>
      </dgm:t>
    </dgm:pt>
    <dgm:pt modelId="{9902BB14-F663-4CF0-BA44-C9D3BBECE68E}" type="parTrans" cxnId="{3E433B80-DB4C-4347-A8BC-409E67BA504A}">
      <dgm:prSet/>
      <dgm:spPr/>
      <dgm:t>
        <a:bodyPr/>
        <a:lstStyle/>
        <a:p>
          <a:endParaRPr lang="tr-TR"/>
        </a:p>
      </dgm:t>
    </dgm:pt>
    <dgm:pt modelId="{1958E82A-CE01-41AE-B3CA-7CD4EBECFDCA}" type="sibTrans" cxnId="{3E433B80-DB4C-4347-A8BC-409E67BA504A}">
      <dgm:prSet/>
      <dgm:spPr/>
      <dgm:t>
        <a:bodyPr/>
        <a:lstStyle/>
        <a:p>
          <a:endParaRPr lang="tr-TR"/>
        </a:p>
      </dgm:t>
    </dgm:pt>
    <dgm:pt modelId="{5646FF6E-1E40-4DAA-B2DF-3AEC584DCCB5}">
      <dgm:prSet phldrT="[Metin]"/>
      <dgm:spPr/>
      <dgm:t>
        <a:bodyPr/>
        <a:lstStyle/>
        <a:p>
          <a:r>
            <a:rPr lang="tr-TR" dirty="0" smtClean="0"/>
            <a:t>Görünürlük Faaliyetleri</a:t>
          </a:r>
          <a:endParaRPr lang="tr-TR" dirty="0"/>
        </a:p>
      </dgm:t>
    </dgm:pt>
    <dgm:pt modelId="{C4360038-4EFD-4936-8542-759EBC19CAEB}" type="parTrans" cxnId="{5A8CE260-3FB9-4D95-823A-1A003063E322}">
      <dgm:prSet/>
      <dgm:spPr/>
      <dgm:t>
        <a:bodyPr/>
        <a:lstStyle/>
        <a:p>
          <a:endParaRPr lang="tr-TR"/>
        </a:p>
      </dgm:t>
    </dgm:pt>
    <dgm:pt modelId="{1DC25BB3-D01E-4626-B019-7D9EF5596F65}" type="sibTrans" cxnId="{5A8CE260-3FB9-4D95-823A-1A003063E322}">
      <dgm:prSet/>
      <dgm:spPr/>
      <dgm:t>
        <a:bodyPr/>
        <a:lstStyle/>
        <a:p>
          <a:endParaRPr lang="tr-TR"/>
        </a:p>
      </dgm:t>
    </dgm:pt>
    <dgm:pt modelId="{589216CF-5B19-4B03-8ECB-2336B2573D8A}" type="pres">
      <dgm:prSet presAssocID="{A5047767-FBD4-4414-8B45-C5791E33453D}" presName="linearFlow" presStyleCnt="0">
        <dgm:presLayoutVars>
          <dgm:dir/>
          <dgm:animLvl val="lvl"/>
          <dgm:resizeHandles val="exact"/>
        </dgm:presLayoutVars>
      </dgm:prSet>
      <dgm:spPr/>
      <dgm:t>
        <a:bodyPr/>
        <a:lstStyle/>
        <a:p>
          <a:endParaRPr lang="tr-TR"/>
        </a:p>
      </dgm:t>
    </dgm:pt>
    <dgm:pt modelId="{4C9BE937-37BA-404B-B60D-F9FB193CA284}" type="pres">
      <dgm:prSet presAssocID="{ABAC279A-019E-4FB7-834D-7C87855CA5FD}" presName="composite" presStyleCnt="0"/>
      <dgm:spPr/>
    </dgm:pt>
    <dgm:pt modelId="{F411E99E-6013-4AF1-B848-CA2F318D10F3}" type="pres">
      <dgm:prSet presAssocID="{ABAC279A-019E-4FB7-834D-7C87855CA5FD}" presName="parentText" presStyleLbl="alignNode1" presStyleIdx="0" presStyleCnt="5">
        <dgm:presLayoutVars>
          <dgm:chMax val="1"/>
          <dgm:bulletEnabled val="1"/>
        </dgm:presLayoutVars>
      </dgm:prSet>
      <dgm:spPr/>
      <dgm:t>
        <a:bodyPr/>
        <a:lstStyle/>
        <a:p>
          <a:endParaRPr lang="tr-TR"/>
        </a:p>
      </dgm:t>
    </dgm:pt>
    <dgm:pt modelId="{A60D6A58-2CEC-4ACD-B222-83566CF3CBED}" type="pres">
      <dgm:prSet presAssocID="{ABAC279A-019E-4FB7-834D-7C87855CA5FD}" presName="descendantText" presStyleLbl="alignAcc1" presStyleIdx="0" presStyleCnt="5" custScaleY="100000">
        <dgm:presLayoutVars>
          <dgm:bulletEnabled val="1"/>
        </dgm:presLayoutVars>
      </dgm:prSet>
      <dgm:spPr/>
      <dgm:t>
        <a:bodyPr/>
        <a:lstStyle/>
        <a:p>
          <a:endParaRPr lang="tr-TR"/>
        </a:p>
      </dgm:t>
    </dgm:pt>
    <dgm:pt modelId="{5588CD59-A0C0-48E4-845C-BC82876C574D}" type="pres">
      <dgm:prSet presAssocID="{B43AB732-311B-49F5-A74D-09EA05C3E787}" presName="sp" presStyleCnt="0"/>
      <dgm:spPr/>
    </dgm:pt>
    <dgm:pt modelId="{4A99DED5-FDE5-435E-B1A1-807D3310D91D}" type="pres">
      <dgm:prSet presAssocID="{977BE58D-250D-4922-956C-B198C00959B9}" presName="composite" presStyleCnt="0"/>
      <dgm:spPr/>
    </dgm:pt>
    <dgm:pt modelId="{6D45D882-C71C-41F3-8AD0-DD1B58B10AAA}" type="pres">
      <dgm:prSet presAssocID="{977BE58D-250D-4922-956C-B198C00959B9}" presName="parentText" presStyleLbl="alignNode1" presStyleIdx="1" presStyleCnt="5">
        <dgm:presLayoutVars>
          <dgm:chMax val="1"/>
          <dgm:bulletEnabled val="1"/>
        </dgm:presLayoutVars>
      </dgm:prSet>
      <dgm:spPr/>
      <dgm:t>
        <a:bodyPr/>
        <a:lstStyle/>
        <a:p>
          <a:endParaRPr lang="tr-TR"/>
        </a:p>
      </dgm:t>
    </dgm:pt>
    <dgm:pt modelId="{4AEBB966-1A03-4DBE-A8ED-BD36193E2F48}" type="pres">
      <dgm:prSet presAssocID="{977BE58D-250D-4922-956C-B198C00959B9}" presName="descendantText" presStyleLbl="alignAcc1" presStyleIdx="1" presStyleCnt="5">
        <dgm:presLayoutVars>
          <dgm:bulletEnabled val="1"/>
        </dgm:presLayoutVars>
      </dgm:prSet>
      <dgm:spPr/>
      <dgm:t>
        <a:bodyPr/>
        <a:lstStyle/>
        <a:p>
          <a:endParaRPr lang="tr-TR"/>
        </a:p>
      </dgm:t>
    </dgm:pt>
    <dgm:pt modelId="{84107FFF-9B94-4234-800D-67FE061DA49A}" type="pres">
      <dgm:prSet presAssocID="{959D8B81-9978-47E0-A087-612C0A20D99A}" presName="sp" presStyleCnt="0"/>
      <dgm:spPr/>
    </dgm:pt>
    <dgm:pt modelId="{43B12043-AA0E-4800-A674-8FE2412B3F58}" type="pres">
      <dgm:prSet presAssocID="{B2B0D66B-0379-43C4-AAC5-61C484A39BD8}" presName="composite" presStyleCnt="0"/>
      <dgm:spPr/>
    </dgm:pt>
    <dgm:pt modelId="{8A94C818-96EB-4BC0-A3BB-C00D3F88645E}" type="pres">
      <dgm:prSet presAssocID="{B2B0D66B-0379-43C4-AAC5-61C484A39BD8}" presName="parentText" presStyleLbl="alignNode1" presStyleIdx="2" presStyleCnt="5">
        <dgm:presLayoutVars>
          <dgm:chMax val="1"/>
          <dgm:bulletEnabled val="1"/>
        </dgm:presLayoutVars>
      </dgm:prSet>
      <dgm:spPr/>
      <dgm:t>
        <a:bodyPr/>
        <a:lstStyle/>
        <a:p>
          <a:endParaRPr lang="tr-TR"/>
        </a:p>
      </dgm:t>
    </dgm:pt>
    <dgm:pt modelId="{B8E90495-A7AC-4D77-A621-407D0DA83406}" type="pres">
      <dgm:prSet presAssocID="{B2B0D66B-0379-43C4-AAC5-61C484A39BD8}" presName="descendantText" presStyleLbl="alignAcc1" presStyleIdx="2" presStyleCnt="5">
        <dgm:presLayoutVars>
          <dgm:bulletEnabled val="1"/>
        </dgm:presLayoutVars>
      </dgm:prSet>
      <dgm:spPr/>
      <dgm:t>
        <a:bodyPr/>
        <a:lstStyle/>
        <a:p>
          <a:endParaRPr lang="tr-TR"/>
        </a:p>
      </dgm:t>
    </dgm:pt>
    <dgm:pt modelId="{54948D61-5186-4D9A-A268-918460AD6733}" type="pres">
      <dgm:prSet presAssocID="{32BDE6C7-2C57-42CD-A4A7-22AF1F53034E}" presName="sp" presStyleCnt="0"/>
      <dgm:spPr/>
    </dgm:pt>
    <dgm:pt modelId="{86DE2F71-8E07-40D7-9151-9662E08C6682}" type="pres">
      <dgm:prSet presAssocID="{1EEC399C-29B4-4FB2-840C-70F0E5CBCDF0}" presName="composite" presStyleCnt="0"/>
      <dgm:spPr/>
    </dgm:pt>
    <dgm:pt modelId="{9413AD3D-943F-49CC-AC65-7E152BBB80C8}" type="pres">
      <dgm:prSet presAssocID="{1EEC399C-29B4-4FB2-840C-70F0E5CBCDF0}" presName="parentText" presStyleLbl="alignNode1" presStyleIdx="3" presStyleCnt="5">
        <dgm:presLayoutVars>
          <dgm:chMax val="1"/>
          <dgm:bulletEnabled val="1"/>
        </dgm:presLayoutVars>
      </dgm:prSet>
      <dgm:spPr/>
      <dgm:t>
        <a:bodyPr/>
        <a:lstStyle/>
        <a:p>
          <a:endParaRPr lang="tr-TR"/>
        </a:p>
      </dgm:t>
    </dgm:pt>
    <dgm:pt modelId="{6BED6773-5B6C-4C68-B233-2DDB82C3B657}" type="pres">
      <dgm:prSet presAssocID="{1EEC399C-29B4-4FB2-840C-70F0E5CBCDF0}" presName="descendantText" presStyleLbl="alignAcc1" presStyleIdx="3" presStyleCnt="5">
        <dgm:presLayoutVars>
          <dgm:bulletEnabled val="1"/>
        </dgm:presLayoutVars>
      </dgm:prSet>
      <dgm:spPr/>
      <dgm:t>
        <a:bodyPr/>
        <a:lstStyle/>
        <a:p>
          <a:endParaRPr lang="tr-TR"/>
        </a:p>
      </dgm:t>
    </dgm:pt>
    <dgm:pt modelId="{F0BD17EF-8EE6-4FAF-9CCE-41CF16381212}" type="pres">
      <dgm:prSet presAssocID="{4CC939C0-C170-4DA0-9F6E-E0321CC844BC}" presName="sp" presStyleCnt="0"/>
      <dgm:spPr/>
    </dgm:pt>
    <dgm:pt modelId="{A8387F28-B86D-4062-B5FC-842D68AE11F5}" type="pres">
      <dgm:prSet presAssocID="{5CA30664-04A2-4882-9E9C-BDA820F525EF}" presName="composite" presStyleCnt="0"/>
      <dgm:spPr/>
    </dgm:pt>
    <dgm:pt modelId="{5E42247D-08AE-41FA-933F-A6A8E2C8E705}" type="pres">
      <dgm:prSet presAssocID="{5CA30664-04A2-4882-9E9C-BDA820F525EF}" presName="parentText" presStyleLbl="alignNode1" presStyleIdx="4" presStyleCnt="5">
        <dgm:presLayoutVars>
          <dgm:chMax val="1"/>
          <dgm:bulletEnabled val="1"/>
        </dgm:presLayoutVars>
      </dgm:prSet>
      <dgm:spPr/>
      <dgm:t>
        <a:bodyPr/>
        <a:lstStyle/>
        <a:p>
          <a:endParaRPr lang="tr-TR"/>
        </a:p>
      </dgm:t>
    </dgm:pt>
    <dgm:pt modelId="{AF2048FA-C774-490F-8E08-2125E24AF2EB}" type="pres">
      <dgm:prSet presAssocID="{5CA30664-04A2-4882-9E9C-BDA820F525EF}" presName="descendantText" presStyleLbl="alignAcc1" presStyleIdx="4" presStyleCnt="5">
        <dgm:presLayoutVars>
          <dgm:bulletEnabled val="1"/>
        </dgm:presLayoutVars>
      </dgm:prSet>
      <dgm:spPr/>
      <dgm:t>
        <a:bodyPr/>
        <a:lstStyle/>
        <a:p>
          <a:endParaRPr lang="tr-TR"/>
        </a:p>
      </dgm:t>
    </dgm:pt>
  </dgm:ptLst>
  <dgm:cxnLst>
    <dgm:cxn modelId="{3E433B80-DB4C-4347-A8BC-409E67BA504A}" srcId="{1EEC399C-29B4-4FB2-840C-70F0E5CBCDF0}" destId="{0298A556-2C92-46B2-AF50-451F0083D3FD}" srcOrd="0" destOrd="0" parTransId="{9902BB14-F663-4CF0-BA44-C9D3BBECE68E}" sibTransId="{1958E82A-CE01-41AE-B3CA-7CD4EBECFDCA}"/>
    <dgm:cxn modelId="{59EA02A0-9F21-4522-925C-20AD8B80DE61}" srcId="{A5047767-FBD4-4414-8B45-C5791E33453D}" destId="{1EEC399C-29B4-4FB2-840C-70F0E5CBCDF0}" srcOrd="3" destOrd="0" parTransId="{99F4F005-82CD-4C25-B4BA-6A7423AB617B}" sibTransId="{4CC939C0-C170-4DA0-9F6E-E0321CC844BC}"/>
    <dgm:cxn modelId="{843CDE59-EB64-4EC6-8576-06EA1D0D474E}" type="presOf" srcId="{58FD7474-45C0-4193-A2B6-6B7EE9402259}" destId="{A60D6A58-2CEC-4ACD-B222-83566CF3CBED}" srcOrd="0" destOrd="0" presId="urn:microsoft.com/office/officeart/2005/8/layout/chevron2"/>
    <dgm:cxn modelId="{9F4968DE-23F5-41EA-9A80-589EECA9029F}" type="presOf" srcId="{0298A556-2C92-46B2-AF50-451F0083D3FD}" destId="{6BED6773-5B6C-4C68-B233-2DDB82C3B657}" srcOrd="0" destOrd="0" presId="urn:microsoft.com/office/officeart/2005/8/layout/chevron2"/>
    <dgm:cxn modelId="{DE7310E4-18E6-4EAC-A13D-C5C6F9C1ACB8}" srcId="{A5047767-FBD4-4414-8B45-C5791E33453D}" destId="{ABAC279A-019E-4FB7-834D-7C87855CA5FD}" srcOrd="0" destOrd="0" parTransId="{A1D8F59D-22BB-41D6-86D1-3EDADC39B769}" sibTransId="{B43AB732-311B-49F5-A74D-09EA05C3E787}"/>
    <dgm:cxn modelId="{60E6821B-A1FD-4375-BFDF-926191469F95}" type="presOf" srcId="{1EEC399C-29B4-4FB2-840C-70F0E5CBCDF0}" destId="{9413AD3D-943F-49CC-AC65-7E152BBB80C8}" srcOrd="0" destOrd="0" presId="urn:microsoft.com/office/officeart/2005/8/layout/chevron2"/>
    <dgm:cxn modelId="{792E42F8-825A-44E1-9FB6-F6B95124D017}" type="presOf" srcId="{977BE58D-250D-4922-956C-B198C00959B9}" destId="{6D45D882-C71C-41F3-8AD0-DD1B58B10AAA}" srcOrd="0" destOrd="0" presId="urn:microsoft.com/office/officeart/2005/8/layout/chevron2"/>
    <dgm:cxn modelId="{D16776C3-807D-4932-9AD7-834CB993E196}" type="presOf" srcId="{ABAC279A-019E-4FB7-834D-7C87855CA5FD}" destId="{F411E99E-6013-4AF1-B848-CA2F318D10F3}" srcOrd="0" destOrd="0" presId="urn:microsoft.com/office/officeart/2005/8/layout/chevron2"/>
    <dgm:cxn modelId="{3A248778-9BB0-48FC-8EF0-576A8D57D0A5}" type="presOf" srcId="{27F9EB4D-5FF2-4547-8D33-75C7E9C4CC49}" destId="{B8E90495-A7AC-4D77-A621-407D0DA83406}" srcOrd="0" destOrd="0" presId="urn:microsoft.com/office/officeart/2005/8/layout/chevron2"/>
    <dgm:cxn modelId="{1B313436-B526-4F25-8866-946C1CAA0D2F}" srcId="{A5047767-FBD4-4414-8B45-C5791E33453D}" destId="{5CA30664-04A2-4882-9E9C-BDA820F525EF}" srcOrd="4" destOrd="0" parTransId="{BE4DE1EA-A99F-49BD-995F-0703DB83C516}" sibTransId="{70894801-C69A-4A62-9116-9CFC002FAEE4}"/>
    <dgm:cxn modelId="{E93FBE64-04A2-41F4-997F-6E8B867F5817}" type="presOf" srcId="{B2B0D66B-0379-43C4-AAC5-61C484A39BD8}" destId="{8A94C818-96EB-4BC0-A3BB-C00D3F88645E}" srcOrd="0" destOrd="0" presId="urn:microsoft.com/office/officeart/2005/8/layout/chevron2"/>
    <dgm:cxn modelId="{70E7EE96-FDD9-4351-865D-0D151C77E378}" srcId="{977BE58D-250D-4922-956C-B198C00959B9}" destId="{9D3E2B6D-7AEC-4F16-9E83-A4DB06BC8304}" srcOrd="0" destOrd="0" parTransId="{952FD3CC-1E7A-41F3-BD8B-6A4C8418592C}" sibTransId="{70E26A81-344C-4246-B227-E438BF2F1C05}"/>
    <dgm:cxn modelId="{B115F154-9BF5-41E0-825A-17221B1036A5}" srcId="{B2B0D66B-0379-43C4-AAC5-61C484A39BD8}" destId="{27F9EB4D-5FF2-4547-8D33-75C7E9C4CC49}" srcOrd="0" destOrd="0" parTransId="{EB12C760-965B-456B-A08E-08C72EFCF3E9}" sibTransId="{FDF246AC-30C9-4126-A440-24E6D267227A}"/>
    <dgm:cxn modelId="{B4D48976-692A-4B99-8FD4-2DBB9CD28890}" type="presOf" srcId="{9D3E2B6D-7AEC-4F16-9E83-A4DB06BC8304}" destId="{4AEBB966-1A03-4DBE-A8ED-BD36193E2F48}" srcOrd="0" destOrd="0" presId="urn:microsoft.com/office/officeart/2005/8/layout/chevron2"/>
    <dgm:cxn modelId="{5EB83E6D-BEA1-4DAB-BCFD-50583A05BC9D}" srcId="{A5047767-FBD4-4414-8B45-C5791E33453D}" destId="{B2B0D66B-0379-43C4-AAC5-61C484A39BD8}" srcOrd="2" destOrd="0" parTransId="{BFCF2AE6-C9A7-4CF1-BCA9-50CA0D8CBDEA}" sibTransId="{32BDE6C7-2C57-42CD-A4A7-22AF1F53034E}"/>
    <dgm:cxn modelId="{5A8CE260-3FB9-4D95-823A-1A003063E322}" srcId="{5CA30664-04A2-4882-9E9C-BDA820F525EF}" destId="{5646FF6E-1E40-4DAA-B2DF-3AEC584DCCB5}" srcOrd="0" destOrd="0" parTransId="{C4360038-4EFD-4936-8542-759EBC19CAEB}" sibTransId="{1DC25BB3-D01E-4626-B019-7D9EF5596F65}"/>
    <dgm:cxn modelId="{06D78935-6F5F-400D-A59E-FE6D415136A0}" srcId="{A5047767-FBD4-4414-8B45-C5791E33453D}" destId="{977BE58D-250D-4922-956C-B198C00959B9}" srcOrd="1" destOrd="0" parTransId="{6E61C2FC-018A-4B5F-8153-65B130D133FA}" sibTransId="{959D8B81-9978-47E0-A087-612C0A20D99A}"/>
    <dgm:cxn modelId="{411D9746-15ED-42D0-B588-8FBE07B901AF}" srcId="{ABAC279A-019E-4FB7-834D-7C87855CA5FD}" destId="{58FD7474-45C0-4193-A2B6-6B7EE9402259}" srcOrd="0" destOrd="0" parTransId="{C07B38BA-0531-496B-8367-45FC870CE55C}" sibTransId="{98989A62-16F3-460B-9143-46227ED31F02}"/>
    <dgm:cxn modelId="{6CC5B953-41F8-499A-92F3-1BBDA6ACFC8D}" type="presOf" srcId="{5CA30664-04A2-4882-9E9C-BDA820F525EF}" destId="{5E42247D-08AE-41FA-933F-A6A8E2C8E705}" srcOrd="0" destOrd="0" presId="urn:microsoft.com/office/officeart/2005/8/layout/chevron2"/>
    <dgm:cxn modelId="{B2C94700-0A61-4100-8B34-83D5815D5228}" type="presOf" srcId="{A5047767-FBD4-4414-8B45-C5791E33453D}" destId="{589216CF-5B19-4B03-8ECB-2336B2573D8A}" srcOrd="0" destOrd="0" presId="urn:microsoft.com/office/officeart/2005/8/layout/chevron2"/>
    <dgm:cxn modelId="{9FC46D34-4F83-400A-A78F-64814B932FD6}" type="presOf" srcId="{5646FF6E-1E40-4DAA-B2DF-3AEC584DCCB5}" destId="{AF2048FA-C774-490F-8E08-2125E24AF2EB}" srcOrd="0" destOrd="0" presId="urn:microsoft.com/office/officeart/2005/8/layout/chevron2"/>
    <dgm:cxn modelId="{3608E09F-83D4-41AD-B09D-3BCB942ACC56}" type="presParOf" srcId="{589216CF-5B19-4B03-8ECB-2336B2573D8A}" destId="{4C9BE937-37BA-404B-B60D-F9FB193CA284}" srcOrd="0" destOrd="0" presId="urn:microsoft.com/office/officeart/2005/8/layout/chevron2"/>
    <dgm:cxn modelId="{19E03D2C-E043-468D-B6B5-0E4657049DF5}" type="presParOf" srcId="{4C9BE937-37BA-404B-B60D-F9FB193CA284}" destId="{F411E99E-6013-4AF1-B848-CA2F318D10F3}" srcOrd="0" destOrd="0" presId="urn:microsoft.com/office/officeart/2005/8/layout/chevron2"/>
    <dgm:cxn modelId="{12812238-943A-4204-B66F-469F71E3A210}" type="presParOf" srcId="{4C9BE937-37BA-404B-B60D-F9FB193CA284}" destId="{A60D6A58-2CEC-4ACD-B222-83566CF3CBED}" srcOrd="1" destOrd="0" presId="urn:microsoft.com/office/officeart/2005/8/layout/chevron2"/>
    <dgm:cxn modelId="{83DA8CFF-EEC7-4918-8B1D-C2F60C2721F1}" type="presParOf" srcId="{589216CF-5B19-4B03-8ECB-2336B2573D8A}" destId="{5588CD59-A0C0-48E4-845C-BC82876C574D}" srcOrd="1" destOrd="0" presId="urn:microsoft.com/office/officeart/2005/8/layout/chevron2"/>
    <dgm:cxn modelId="{3E157D59-32A4-41F1-A900-19076D16A783}" type="presParOf" srcId="{589216CF-5B19-4B03-8ECB-2336B2573D8A}" destId="{4A99DED5-FDE5-435E-B1A1-807D3310D91D}" srcOrd="2" destOrd="0" presId="urn:microsoft.com/office/officeart/2005/8/layout/chevron2"/>
    <dgm:cxn modelId="{CC1855BA-542C-4155-BEB9-FB8C94BE1308}" type="presParOf" srcId="{4A99DED5-FDE5-435E-B1A1-807D3310D91D}" destId="{6D45D882-C71C-41F3-8AD0-DD1B58B10AAA}" srcOrd="0" destOrd="0" presId="urn:microsoft.com/office/officeart/2005/8/layout/chevron2"/>
    <dgm:cxn modelId="{49639D40-4719-47CC-A35C-638ECAE15967}" type="presParOf" srcId="{4A99DED5-FDE5-435E-B1A1-807D3310D91D}" destId="{4AEBB966-1A03-4DBE-A8ED-BD36193E2F48}" srcOrd="1" destOrd="0" presId="urn:microsoft.com/office/officeart/2005/8/layout/chevron2"/>
    <dgm:cxn modelId="{57FB956B-EAB9-4A08-8A88-0FD257507D42}" type="presParOf" srcId="{589216CF-5B19-4B03-8ECB-2336B2573D8A}" destId="{84107FFF-9B94-4234-800D-67FE061DA49A}" srcOrd="3" destOrd="0" presId="urn:microsoft.com/office/officeart/2005/8/layout/chevron2"/>
    <dgm:cxn modelId="{26102023-B6A9-46AE-A153-A8A8BAC16580}" type="presParOf" srcId="{589216CF-5B19-4B03-8ECB-2336B2573D8A}" destId="{43B12043-AA0E-4800-A674-8FE2412B3F58}" srcOrd="4" destOrd="0" presId="urn:microsoft.com/office/officeart/2005/8/layout/chevron2"/>
    <dgm:cxn modelId="{EECE3183-FAE2-4A62-A202-31EF85153F7E}" type="presParOf" srcId="{43B12043-AA0E-4800-A674-8FE2412B3F58}" destId="{8A94C818-96EB-4BC0-A3BB-C00D3F88645E}" srcOrd="0" destOrd="0" presId="urn:microsoft.com/office/officeart/2005/8/layout/chevron2"/>
    <dgm:cxn modelId="{01D0D496-55A0-4EC0-BE69-AFBA4F22355C}" type="presParOf" srcId="{43B12043-AA0E-4800-A674-8FE2412B3F58}" destId="{B8E90495-A7AC-4D77-A621-407D0DA83406}" srcOrd="1" destOrd="0" presId="urn:microsoft.com/office/officeart/2005/8/layout/chevron2"/>
    <dgm:cxn modelId="{1A528B26-3B19-4BDA-AAED-20CF7AAFB0D0}" type="presParOf" srcId="{589216CF-5B19-4B03-8ECB-2336B2573D8A}" destId="{54948D61-5186-4D9A-A268-918460AD6733}" srcOrd="5" destOrd="0" presId="urn:microsoft.com/office/officeart/2005/8/layout/chevron2"/>
    <dgm:cxn modelId="{F4A56898-D1D5-4A5C-BCCB-9C1BD19DCF42}" type="presParOf" srcId="{589216CF-5B19-4B03-8ECB-2336B2573D8A}" destId="{86DE2F71-8E07-40D7-9151-9662E08C6682}" srcOrd="6" destOrd="0" presId="urn:microsoft.com/office/officeart/2005/8/layout/chevron2"/>
    <dgm:cxn modelId="{F63A96A8-9F19-46F4-8814-222EFBF762DB}" type="presParOf" srcId="{86DE2F71-8E07-40D7-9151-9662E08C6682}" destId="{9413AD3D-943F-49CC-AC65-7E152BBB80C8}" srcOrd="0" destOrd="0" presId="urn:microsoft.com/office/officeart/2005/8/layout/chevron2"/>
    <dgm:cxn modelId="{806140C3-1675-4AED-8ECA-6FD12CEA26F8}" type="presParOf" srcId="{86DE2F71-8E07-40D7-9151-9662E08C6682}" destId="{6BED6773-5B6C-4C68-B233-2DDB82C3B657}" srcOrd="1" destOrd="0" presId="urn:microsoft.com/office/officeart/2005/8/layout/chevron2"/>
    <dgm:cxn modelId="{DC8D998B-51AD-4A66-A586-65312B5E8C9F}" type="presParOf" srcId="{589216CF-5B19-4B03-8ECB-2336B2573D8A}" destId="{F0BD17EF-8EE6-4FAF-9CCE-41CF16381212}" srcOrd="7" destOrd="0" presId="urn:microsoft.com/office/officeart/2005/8/layout/chevron2"/>
    <dgm:cxn modelId="{BC550E44-D1EF-4868-B9D7-033CE6F175DC}" type="presParOf" srcId="{589216CF-5B19-4B03-8ECB-2336B2573D8A}" destId="{A8387F28-B86D-4062-B5FC-842D68AE11F5}" srcOrd="8" destOrd="0" presId="urn:microsoft.com/office/officeart/2005/8/layout/chevron2"/>
    <dgm:cxn modelId="{589B8988-A342-414E-8CD5-BD084DEE4494}" type="presParOf" srcId="{A8387F28-B86D-4062-B5FC-842D68AE11F5}" destId="{5E42247D-08AE-41FA-933F-A6A8E2C8E705}" srcOrd="0" destOrd="0" presId="urn:microsoft.com/office/officeart/2005/8/layout/chevron2"/>
    <dgm:cxn modelId="{C13BB16B-F253-4DD1-B60A-8A4630942650}" type="presParOf" srcId="{A8387F28-B86D-4062-B5FC-842D68AE11F5}" destId="{AF2048FA-C774-490F-8E08-2125E24AF2E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047767-FBD4-4414-8B45-C5791E33453D}" type="doc">
      <dgm:prSet loTypeId="urn:microsoft.com/office/officeart/2005/8/layout/chevron2" loCatId="list" qsTypeId="urn:microsoft.com/office/officeart/2005/8/quickstyle/simple5" qsCatId="simple" csTypeId="urn:microsoft.com/office/officeart/2005/8/colors/accent2_2" csCatId="accent2" phldr="1"/>
      <dgm:spPr/>
      <dgm:t>
        <a:bodyPr/>
        <a:lstStyle/>
        <a:p>
          <a:endParaRPr lang="tr-TR"/>
        </a:p>
      </dgm:t>
    </dgm:pt>
    <dgm:pt modelId="{ABAC279A-019E-4FB7-834D-7C87855CA5FD}">
      <dgm:prSet phldrT="[Metin]">
        <dgm:style>
          <a:lnRef idx="0">
            <a:schemeClr val="accent6"/>
          </a:lnRef>
          <a:fillRef idx="3">
            <a:schemeClr val="accent6"/>
          </a:fillRef>
          <a:effectRef idx="3">
            <a:schemeClr val="accent6"/>
          </a:effectRef>
          <a:fontRef idx="minor">
            <a:schemeClr val="lt1"/>
          </a:fontRef>
        </dgm:style>
      </dgm:prSet>
      <dgm:spPr>
        <a:solidFill>
          <a:srgbClr val="C00000"/>
        </a:solidFill>
      </dgm:spPr>
      <dgm:t>
        <a:bodyPr/>
        <a:lstStyle/>
        <a:p>
          <a:r>
            <a:rPr lang="tr-TR" dirty="0" smtClean="0"/>
            <a:t>2.1</a:t>
          </a:r>
          <a:endParaRPr lang="tr-TR" dirty="0"/>
        </a:p>
      </dgm:t>
    </dgm:pt>
    <dgm:pt modelId="{A1D8F59D-22BB-41D6-86D1-3EDADC39B769}" type="parTrans" cxnId="{DE7310E4-18E6-4EAC-A13D-C5C6F9C1ACB8}">
      <dgm:prSet/>
      <dgm:spPr/>
      <dgm:t>
        <a:bodyPr/>
        <a:lstStyle/>
        <a:p>
          <a:endParaRPr lang="tr-TR"/>
        </a:p>
      </dgm:t>
    </dgm:pt>
    <dgm:pt modelId="{B43AB732-311B-49F5-A74D-09EA05C3E787}" type="sibTrans" cxnId="{DE7310E4-18E6-4EAC-A13D-C5C6F9C1ACB8}">
      <dgm:prSet/>
      <dgm:spPr/>
      <dgm:t>
        <a:bodyPr/>
        <a:lstStyle/>
        <a:p>
          <a:endParaRPr lang="tr-TR"/>
        </a:p>
      </dgm:t>
    </dgm:pt>
    <dgm:pt modelId="{58FD7474-45C0-4193-A2B6-6B7EE9402259}">
      <dgm:prSet phldrT="[Metin]" custT="1"/>
      <dgm:spPr/>
      <dgm:t>
        <a:bodyPr/>
        <a:lstStyle/>
        <a:p>
          <a:r>
            <a:rPr lang="tr-TR" sz="1600" dirty="0" smtClean="0"/>
            <a:t>Hedef gruplar/yararlanıcılar üzerinde beklenen etki</a:t>
          </a:r>
          <a:endParaRPr lang="tr-TR" sz="1600" dirty="0"/>
        </a:p>
      </dgm:t>
    </dgm:pt>
    <dgm:pt modelId="{C07B38BA-0531-496B-8367-45FC870CE55C}" type="parTrans" cxnId="{411D9746-15ED-42D0-B588-8FBE07B901AF}">
      <dgm:prSet/>
      <dgm:spPr/>
      <dgm:t>
        <a:bodyPr/>
        <a:lstStyle/>
        <a:p>
          <a:endParaRPr lang="tr-TR"/>
        </a:p>
      </dgm:t>
    </dgm:pt>
    <dgm:pt modelId="{98989A62-16F3-460B-9143-46227ED31F02}" type="sibTrans" cxnId="{411D9746-15ED-42D0-B588-8FBE07B901AF}">
      <dgm:prSet/>
      <dgm:spPr/>
      <dgm:t>
        <a:bodyPr/>
        <a:lstStyle/>
        <a:p>
          <a:endParaRPr lang="tr-TR"/>
        </a:p>
      </dgm:t>
    </dgm:pt>
    <dgm:pt modelId="{977BE58D-250D-4922-956C-B198C00959B9}">
      <dgm:prSet phldrT="[Metin]">
        <dgm:style>
          <a:lnRef idx="0">
            <a:schemeClr val="accent6"/>
          </a:lnRef>
          <a:fillRef idx="3">
            <a:schemeClr val="accent6"/>
          </a:fillRef>
          <a:effectRef idx="3">
            <a:schemeClr val="accent6"/>
          </a:effectRef>
          <a:fontRef idx="minor">
            <a:schemeClr val="lt1"/>
          </a:fontRef>
        </dgm:style>
      </dgm:prSet>
      <dgm:spPr>
        <a:solidFill>
          <a:srgbClr val="C00000"/>
        </a:solidFill>
      </dgm:spPr>
      <dgm:t>
        <a:bodyPr/>
        <a:lstStyle/>
        <a:p>
          <a:r>
            <a:rPr lang="tr-TR" dirty="0" smtClean="0"/>
            <a:t>2.2</a:t>
          </a:r>
          <a:endParaRPr lang="tr-TR" dirty="0"/>
        </a:p>
      </dgm:t>
    </dgm:pt>
    <dgm:pt modelId="{6E61C2FC-018A-4B5F-8153-65B130D133FA}" type="parTrans" cxnId="{06D78935-6F5F-400D-A59E-FE6D415136A0}">
      <dgm:prSet/>
      <dgm:spPr/>
      <dgm:t>
        <a:bodyPr/>
        <a:lstStyle/>
        <a:p>
          <a:endParaRPr lang="tr-TR"/>
        </a:p>
      </dgm:t>
    </dgm:pt>
    <dgm:pt modelId="{959D8B81-9978-47E0-A087-612C0A20D99A}" type="sibTrans" cxnId="{06D78935-6F5F-400D-A59E-FE6D415136A0}">
      <dgm:prSet/>
      <dgm:spPr/>
      <dgm:t>
        <a:bodyPr/>
        <a:lstStyle/>
        <a:p>
          <a:endParaRPr lang="tr-TR"/>
        </a:p>
      </dgm:t>
    </dgm:pt>
    <dgm:pt modelId="{B2B0D66B-0379-43C4-AAC5-61C484A39BD8}">
      <dgm:prSet phldrT="[Metin]">
        <dgm:style>
          <a:lnRef idx="0">
            <a:schemeClr val="accent6"/>
          </a:lnRef>
          <a:fillRef idx="3">
            <a:schemeClr val="accent6"/>
          </a:fillRef>
          <a:effectRef idx="3">
            <a:schemeClr val="accent6"/>
          </a:effectRef>
          <a:fontRef idx="minor">
            <a:schemeClr val="lt1"/>
          </a:fontRef>
        </dgm:style>
      </dgm:prSet>
      <dgm:spPr>
        <a:solidFill>
          <a:srgbClr val="C00000"/>
        </a:solidFill>
      </dgm:spPr>
      <dgm:t>
        <a:bodyPr/>
        <a:lstStyle/>
        <a:p>
          <a:r>
            <a:rPr lang="tr-TR" dirty="0" smtClean="0"/>
            <a:t>2.3</a:t>
          </a:r>
          <a:endParaRPr lang="tr-TR" dirty="0"/>
        </a:p>
      </dgm:t>
    </dgm:pt>
    <dgm:pt modelId="{BFCF2AE6-C9A7-4CF1-BCA9-50CA0D8CBDEA}" type="parTrans" cxnId="{5EB83E6D-BEA1-4DAB-BCFD-50583A05BC9D}">
      <dgm:prSet/>
      <dgm:spPr/>
      <dgm:t>
        <a:bodyPr/>
        <a:lstStyle/>
        <a:p>
          <a:endParaRPr lang="tr-TR"/>
        </a:p>
      </dgm:t>
    </dgm:pt>
    <dgm:pt modelId="{32BDE6C7-2C57-42CD-A4A7-22AF1F53034E}" type="sibTrans" cxnId="{5EB83E6D-BEA1-4DAB-BCFD-50583A05BC9D}">
      <dgm:prSet/>
      <dgm:spPr/>
      <dgm:t>
        <a:bodyPr/>
        <a:lstStyle/>
        <a:p>
          <a:endParaRPr lang="tr-TR"/>
        </a:p>
      </dgm:t>
    </dgm:pt>
    <dgm:pt modelId="{1EEC399C-29B4-4FB2-840C-70F0E5CBCDF0}">
      <dgm:prSet phldrT="[Metin]">
        <dgm:style>
          <a:lnRef idx="0">
            <a:schemeClr val="accent6"/>
          </a:lnRef>
          <a:fillRef idx="3">
            <a:schemeClr val="accent6"/>
          </a:fillRef>
          <a:effectRef idx="3">
            <a:schemeClr val="accent6"/>
          </a:effectRef>
          <a:fontRef idx="minor">
            <a:schemeClr val="lt1"/>
          </a:fontRef>
        </dgm:style>
      </dgm:prSet>
      <dgm:spPr>
        <a:solidFill>
          <a:srgbClr val="0070C0"/>
        </a:solidFill>
      </dgm:spPr>
      <dgm:t>
        <a:bodyPr/>
        <a:lstStyle/>
        <a:p>
          <a:r>
            <a:rPr lang="tr-TR" dirty="0" smtClean="0"/>
            <a:t>2.4 </a:t>
          </a:r>
          <a:endParaRPr lang="tr-TR" dirty="0"/>
        </a:p>
      </dgm:t>
    </dgm:pt>
    <dgm:pt modelId="{99F4F005-82CD-4C25-B4BA-6A7423AB617B}" type="parTrans" cxnId="{59EA02A0-9F21-4522-925C-20AD8B80DE61}">
      <dgm:prSet/>
      <dgm:spPr/>
      <dgm:t>
        <a:bodyPr/>
        <a:lstStyle/>
        <a:p>
          <a:endParaRPr lang="tr-TR"/>
        </a:p>
      </dgm:t>
    </dgm:pt>
    <dgm:pt modelId="{4CC939C0-C170-4DA0-9F6E-E0321CC844BC}" type="sibTrans" cxnId="{59EA02A0-9F21-4522-925C-20AD8B80DE61}">
      <dgm:prSet/>
      <dgm:spPr/>
      <dgm:t>
        <a:bodyPr/>
        <a:lstStyle/>
        <a:p>
          <a:endParaRPr lang="tr-TR"/>
        </a:p>
      </dgm:t>
    </dgm:pt>
    <dgm:pt modelId="{5CA30664-04A2-4882-9E9C-BDA820F525EF}">
      <dgm:prSet phldrT="[Metin]"/>
      <dgm:spPr>
        <a:solidFill>
          <a:srgbClr val="C00000"/>
        </a:solidFill>
      </dgm:spPr>
      <dgm:t>
        <a:bodyPr/>
        <a:lstStyle/>
        <a:p>
          <a:r>
            <a:rPr lang="tr-TR" dirty="0" smtClean="0"/>
            <a:t>2.6</a:t>
          </a:r>
          <a:endParaRPr lang="tr-TR" dirty="0"/>
        </a:p>
      </dgm:t>
    </dgm:pt>
    <dgm:pt modelId="{BE4DE1EA-A99F-49BD-995F-0703DB83C516}" type="parTrans" cxnId="{1B313436-B526-4F25-8866-946C1CAA0D2F}">
      <dgm:prSet/>
      <dgm:spPr/>
      <dgm:t>
        <a:bodyPr/>
        <a:lstStyle/>
        <a:p>
          <a:endParaRPr lang="tr-TR"/>
        </a:p>
      </dgm:t>
    </dgm:pt>
    <dgm:pt modelId="{70894801-C69A-4A62-9116-9CFC002FAEE4}" type="sibTrans" cxnId="{1B313436-B526-4F25-8866-946C1CAA0D2F}">
      <dgm:prSet/>
      <dgm:spPr/>
      <dgm:t>
        <a:bodyPr/>
        <a:lstStyle/>
        <a:p>
          <a:endParaRPr lang="tr-TR"/>
        </a:p>
      </dgm:t>
    </dgm:pt>
    <dgm:pt modelId="{9D3E2B6D-7AEC-4F16-9E83-A4DB06BC8304}">
      <dgm:prSet phldrT="[Metin]" custT="1"/>
      <dgm:spPr/>
      <dgm:t>
        <a:bodyPr/>
        <a:lstStyle/>
        <a:p>
          <a:r>
            <a:rPr lang="tr-TR" sz="1600" dirty="0" smtClean="0"/>
            <a:t>Somut Çıktılar</a:t>
          </a:r>
          <a:endParaRPr lang="tr-TR" sz="1600" dirty="0"/>
        </a:p>
      </dgm:t>
    </dgm:pt>
    <dgm:pt modelId="{952FD3CC-1E7A-41F3-BD8B-6A4C8418592C}" type="parTrans" cxnId="{70E7EE96-FDD9-4351-865D-0D151C77E378}">
      <dgm:prSet/>
      <dgm:spPr/>
      <dgm:t>
        <a:bodyPr/>
        <a:lstStyle/>
        <a:p>
          <a:endParaRPr lang="tr-TR"/>
        </a:p>
      </dgm:t>
    </dgm:pt>
    <dgm:pt modelId="{70E26A81-344C-4246-B227-E438BF2F1C05}" type="sibTrans" cxnId="{70E7EE96-FDD9-4351-865D-0D151C77E378}">
      <dgm:prSet/>
      <dgm:spPr/>
      <dgm:t>
        <a:bodyPr/>
        <a:lstStyle/>
        <a:p>
          <a:endParaRPr lang="tr-TR"/>
        </a:p>
      </dgm:t>
    </dgm:pt>
    <dgm:pt modelId="{27F9EB4D-5FF2-4547-8D33-75C7E9C4CC49}">
      <dgm:prSet phldrT="[Metin]" custT="1"/>
      <dgm:spPr/>
      <dgm:t>
        <a:bodyPr/>
        <a:lstStyle/>
        <a:p>
          <a:r>
            <a:rPr lang="tr-TR" sz="1600" dirty="0" smtClean="0"/>
            <a:t>Çarpan Etkileri</a:t>
          </a:r>
          <a:endParaRPr lang="tr-TR" sz="1600" dirty="0"/>
        </a:p>
      </dgm:t>
    </dgm:pt>
    <dgm:pt modelId="{EB12C760-965B-456B-A08E-08C72EFCF3E9}" type="parTrans" cxnId="{B115F154-9BF5-41E0-825A-17221B1036A5}">
      <dgm:prSet/>
      <dgm:spPr/>
      <dgm:t>
        <a:bodyPr/>
        <a:lstStyle/>
        <a:p>
          <a:endParaRPr lang="tr-TR"/>
        </a:p>
      </dgm:t>
    </dgm:pt>
    <dgm:pt modelId="{FDF246AC-30C9-4126-A440-24E6D267227A}" type="sibTrans" cxnId="{B115F154-9BF5-41E0-825A-17221B1036A5}">
      <dgm:prSet/>
      <dgm:spPr/>
      <dgm:t>
        <a:bodyPr/>
        <a:lstStyle/>
        <a:p>
          <a:endParaRPr lang="tr-TR"/>
        </a:p>
      </dgm:t>
    </dgm:pt>
    <dgm:pt modelId="{0298A556-2C92-46B2-AF50-451F0083D3FD}">
      <dgm:prSet phldrT="[Metin]"/>
      <dgm:spPr/>
      <dgm:t>
        <a:bodyPr/>
        <a:lstStyle/>
        <a:p>
          <a:r>
            <a:rPr lang="tr-TR" dirty="0" smtClean="0"/>
            <a:t>Sürdürülebilirlik</a:t>
          </a:r>
          <a:endParaRPr lang="tr-TR" dirty="0"/>
        </a:p>
      </dgm:t>
    </dgm:pt>
    <dgm:pt modelId="{9902BB14-F663-4CF0-BA44-C9D3BBECE68E}" type="parTrans" cxnId="{3E433B80-DB4C-4347-A8BC-409E67BA504A}">
      <dgm:prSet/>
      <dgm:spPr/>
      <dgm:t>
        <a:bodyPr/>
        <a:lstStyle/>
        <a:p>
          <a:endParaRPr lang="tr-TR"/>
        </a:p>
      </dgm:t>
    </dgm:pt>
    <dgm:pt modelId="{1958E82A-CE01-41AE-B3CA-7CD4EBECFDCA}" type="sibTrans" cxnId="{3E433B80-DB4C-4347-A8BC-409E67BA504A}">
      <dgm:prSet/>
      <dgm:spPr/>
      <dgm:t>
        <a:bodyPr/>
        <a:lstStyle/>
        <a:p>
          <a:endParaRPr lang="tr-TR"/>
        </a:p>
      </dgm:t>
    </dgm:pt>
    <dgm:pt modelId="{5646FF6E-1E40-4DAA-B2DF-3AEC584DCCB5}">
      <dgm:prSet phldrT="[Metin]"/>
      <dgm:spPr/>
      <dgm:t>
        <a:bodyPr/>
        <a:lstStyle/>
        <a:p>
          <a:r>
            <a:rPr lang="tr-TR" dirty="0" smtClean="0"/>
            <a:t>Görünürlük Faaliyetleri</a:t>
          </a:r>
          <a:endParaRPr lang="tr-TR" dirty="0"/>
        </a:p>
      </dgm:t>
    </dgm:pt>
    <dgm:pt modelId="{C4360038-4EFD-4936-8542-759EBC19CAEB}" type="parTrans" cxnId="{5A8CE260-3FB9-4D95-823A-1A003063E322}">
      <dgm:prSet/>
      <dgm:spPr/>
      <dgm:t>
        <a:bodyPr/>
        <a:lstStyle/>
        <a:p>
          <a:endParaRPr lang="tr-TR"/>
        </a:p>
      </dgm:t>
    </dgm:pt>
    <dgm:pt modelId="{1DC25BB3-D01E-4626-B019-7D9EF5596F65}" type="sibTrans" cxnId="{5A8CE260-3FB9-4D95-823A-1A003063E322}">
      <dgm:prSet/>
      <dgm:spPr/>
      <dgm:t>
        <a:bodyPr/>
        <a:lstStyle/>
        <a:p>
          <a:endParaRPr lang="tr-TR"/>
        </a:p>
      </dgm:t>
    </dgm:pt>
    <dgm:pt modelId="{589216CF-5B19-4B03-8ECB-2336B2573D8A}" type="pres">
      <dgm:prSet presAssocID="{A5047767-FBD4-4414-8B45-C5791E33453D}" presName="linearFlow" presStyleCnt="0">
        <dgm:presLayoutVars>
          <dgm:dir/>
          <dgm:animLvl val="lvl"/>
          <dgm:resizeHandles val="exact"/>
        </dgm:presLayoutVars>
      </dgm:prSet>
      <dgm:spPr/>
      <dgm:t>
        <a:bodyPr/>
        <a:lstStyle/>
        <a:p>
          <a:endParaRPr lang="tr-TR"/>
        </a:p>
      </dgm:t>
    </dgm:pt>
    <dgm:pt modelId="{4C9BE937-37BA-404B-B60D-F9FB193CA284}" type="pres">
      <dgm:prSet presAssocID="{ABAC279A-019E-4FB7-834D-7C87855CA5FD}" presName="composite" presStyleCnt="0"/>
      <dgm:spPr/>
    </dgm:pt>
    <dgm:pt modelId="{F411E99E-6013-4AF1-B848-CA2F318D10F3}" type="pres">
      <dgm:prSet presAssocID="{ABAC279A-019E-4FB7-834D-7C87855CA5FD}" presName="parentText" presStyleLbl="alignNode1" presStyleIdx="0" presStyleCnt="5">
        <dgm:presLayoutVars>
          <dgm:chMax val="1"/>
          <dgm:bulletEnabled val="1"/>
        </dgm:presLayoutVars>
      </dgm:prSet>
      <dgm:spPr/>
      <dgm:t>
        <a:bodyPr/>
        <a:lstStyle/>
        <a:p>
          <a:endParaRPr lang="tr-TR"/>
        </a:p>
      </dgm:t>
    </dgm:pt>
    <dgm:pt modelId="{A60D6A58-2CEC-4ACD-B222-83566CF3CBED}" type="pres">
      <dgm:prSet presAssocID="{ABAC279A-019E-4FB7-834D-7C87855CA5FD}" presName="descendantText" presStyleLbl="alignAcc1" presStyleIdx="0" presStyleCnt="5" custScaleY="131539">
        <dgm:presLayoutVars>
          <dgm:bulletEnabled val="1"/>
        </dgm:presLayoutVars>
      </dgm:prSet>
      <dgm:spPr/>
      <dgm:t>
        <a:bodyPr/>
        <a:lstStyle/>
        <a:p>
          <a:endParaRPr lang="tr-TR"/>
        </a:p>
      </dgm:t>
    </dgm:pt>
    <dgm:pt modelId="{5588CD59-A0C0-48E4-845C-BC82876C574D}" type="pres">
      <dgm:prSet presAssocID="{B43AB732-311B-49F5-A74D-09EA05C3E787}" presName="sp" presStyleCnt="0"/>
      <dgm:spPr/>
    </dgm:pt>
    <dgm:pt modelId="{4A99DED5-FDE5-435E-B1A1-807D3310D91D}" type="pres">
      <dgm:prSet presAssocID="{977BE58D-250D-4922-956C-B198C00959B9}" presName="composite" presStyleCnt="0"/>
      <dgm:spPr/>
    </dgm:pt>
    <dgm:pt modelId="{6D45D882-C71C-41F3-8AD0-DD1B58B10AAA}" type="pres">
      <dgm:prSet presAssocID="{977BE58D-250D-4922-956C-B198C00959B9}" presName="parentText" presStyleLbl="alignNode1" presStyleIdx="1" presStyleCnt="5">
        <dgm:presLayoutVars>
          <dgm:chMax val="1"/>
          <dgm:bulletEnabled val="1"/>
        </dgm:presLayoutVars>
      </dgm:prSet>
      <dgm:spPr/>
      <dgm:t>
        <a:bodyPr/>
        <a:lstStyle/>
        <a:p>
          <a:endParaRPr lang="tr-TR"/>
        </a:p>
      </dgm:t>
    </dgm:pt>
    <dgm:pt modelId="{4AEBB966-1A03-4DBE-A8ED-BD36193E2F48}" type="pres">
      <dgm:prSet presAssocID="{977BE58D-250D-4922-956C-B198C00959B9}" presName="descendantText" presStyleLbl="alignAcc1" presStyleIdx="1" presStyleCnt="5">
        <dgm:presLayoutVars>
          <dgm:bulletEnabled val="1"/>
        </dgm:presLayoutVars>
      </dgm:prSet>
      <dgm:spPr/>
      <dgm:t>
        <a:bodyPr/>
        <a:lstStyle/>
        <a:p>
          <a:endParaRPr lang="tr-TR"/>
        </a:p>
      </dgm:t>
    </dgm:pt>
    <dgm:pt modelId="{84107FFF-9B94-4234-800D-67FE061DA49A}" type="pres">
      <dgm:prSet presAssocID="{959D8B81-9978-47E0-A087-612C0A20D99A}" presName="sp" presStyleCnt="0"/>
      <dgm:spPr/>
    </dgm:pt>
    <dgm:pt modelId="{43B12043-AA0E-4800-A674-8FE2412B3F58}" type="pres">
      <dgm:prSet presAssocID="{B2B0D66B-0379-43C4-AAC5-61C484A39BD8}" presName="composite" presStyleCnt="0"/>
      <dgm:spPr/>
    </dgm:pt>
    <dgm:pt modelId="{8A94C818-96EB-4BC0-A3BB-C00D3F88645E}" type="pres">
      <dgm:prSet presAssocID="{B2B0D66B-0379-43C4-AAC5-61C484A39BD8}" presName="parentText" presStyleLbl="alignNode1" presStyleIdx="2" presStyleCnt="5">
        <dgm:presLayoutVars>
          <dgm:chMax val="1"/>
          <dgm:bulletEnabled val="1"/>
        </dgm:presLayoutVars>
      </dgm:prSet>
      <dgm:spPr/>
      <dgm:t>
        <a:bodyPr/>
        <a:lstStyle/>
        <a:p>
          <a:endParaRPr lang="tr-TR"/>
        </a:p>
      </dgm:t>
    </dgm:pt>
    <dgm:pt modelId="{B8E90495-A7AC-4D77-A621-407D0DA83406}" type="pres">
      <dgm:prSet presAssocID="{B2B0D66B-0379-43C4-AAC5-61C484A39BD8}" presName="descendantText" presStyleLbl="alignAcc1" presStyleIdx="2" presStyleCnt="5">
        <dgm:presLayoutVars>
          <dgm:bulletEnabled val="1"/>
        </dgm:presLayoutVars>
      </dgm:prSet>
      <dgm:spPr/>
      <dgm:t>
        <a:bodyPr/>
        <a:lstStyle/>
        <a:p>
          <a:endParaRPr lang="tr-TR"/>
        </a:p>
      </dgm:t>
    </dgm:pt>
    <dgm:pt modelId="{54948D61-5186-4D9A-A268-918460AD6733}" type="pres">
      <dgm:prSet presAssocID="{32BDE6C7-2C57-42CD-A4A7-22AF1F53034E}" presName="sp" presStyleCnt="0"/>
      <dgm:spPr/>
    </dgm:pt>
    <dgm:pt modelId="{86DE2F71-8E07-40D7-9151-9662E08C6682}" type="pres">
      <dgm:prSet presAssocID="{1EEC399C-29B4-4FB2-840C-70F0E5CBCDF0}" presName="composite" presStyleCnt="0"/>
      <dgm:spPr/>
    </dgm:pt>
    <dgm:pt modelId="{9413AD3D-943F-49CC-AC65-7E152BBB80C8}" type="pres">
      <dgm:prSet presAssocID="{1EEC399C-29B4-4FB2-840C-70F0E5CBCDF0}" presName="parentText" presStyleLbl="alignNode1" presStyleIdx="3" presStyleCnt="5">
        <dgm:presLayoutVars>
          <dgm:chMax val="1"/>
          <dgm:bulletEnabled val="1"/>
        </dgm:presLayoutVars>
      </dgm:prSet>
      <dgm:spPr/>
      <dgm:t>
        <a:bodyPr/>
        <a:lstStyle/>
        <a:p>
          <a:endParaRPr lang="tr-TR"/>
        </a:p>
      </dgm:t>
    </dgm:pt>
    <dgm:pt modelId="{6BED6773-5B6C-4C68-B233-2DDB82C3B657}" type="pres">
      <dgm:prSet presAssocID="{1EEC399C-29B4-4FB2-840C-70F0E5CBCDF0}" presName="descendantText" presStyleLbl="alignAcc1" presStyleIdx="3" presStyleCnt="5">
        <dgm:presLayoutVars>
          <dgm:bulletEnabled val="1"/>
        </dgm:presLayoutVars>
      </dgm:prSet>
      <dgm:spPr/>
      <dgm:t>
        <a:bodyPr/>
        <a:lstStyle/>
        <a:p>
          <a:endParaRPr lang="tr-TR"/>
        </a:p>
      </dgm:t>
    </dgm:pt>
    <dgm:pt modelId="{F0BD17EF-8EE6-4FAF-9CCE-41CF16381212}" type="pres">
      <dgm:prSet presAssocID="{4CC939C0-C170-4DA0-9F6E-E0321CC844BC}" presName="sp" presStyleCnt="0"/>
      <dgm:spPr/>
    </dgm:pt>
    <dgm:pt modelId="{A8387F28-B86D-4062-B5FC-842D68AE11F5}" type="pres">
      <dgm:prSet presAssocID="{5CA30664-04A2-4882-9E9C-BDA820F525EF}" presName="composite" presStyleCnt="0"/>
      <dgm:spPr/>
    </dgm:pt>
    <dgm:pt modelId="{5E42247D-08AE-41FA-933F-A6A8E2C8E705}" type="pres">
      <dgm:prSet presAssocID="{5CA30664-04A2-4882-9E9C-BDA820F525EF}" presName="parentText" presStyleLbl="alignNode1" presStyleIdx="4" presStyleCnt="5">
        <dgm:presLayoutVars>
          <dgm:chMax val="1"/>
          <dgm:bulletEnabled val="1"/>
        </dgm:presLayoutVars>
      </dgm:prSet>
      <dgm:spPr/>
      <dgm:t>
        <a:bodyPr/>
        <a:lstStyle/>
        <a:p>
          <a:endParaRPr lang="tr-TR"/>
        </a:p>
      </dgm:t>
    </dgm:pt>
    <dgm:pt modelId="{AF2048FA-C774-490F-8E08-2125E24AF2EB}" type="pres">
      <dgm:prSet presAssocID="{5CA30664-04A2-4882-9E9C-BDA820F525EF}" presName="descendantText" presStyleLbl="alignAcc1" presStyleIdx="4" presStyleCnt="5">
        <dgm:presLayoutVars>
          <dgm:bulletEnabled val="1"/>
        </dgm:presLayoutVars>
      </dgm:prSet>
      <dgm:spPr/>
      <dgm:t>
        <a:bodyPr/>
        <a:lstStyle/>
        <a:p>
          <a:endParaRPr lang="tr-TR"/>
        </a:p>
      </dgm:t>
    </dgm:pt>
  </dgm:ptLst>
  <dgm:cxnLst>
    <dgm:cxn modelId="{5A8CE260-3FB9-4D95-823A-1A003063E322}" srcId="{5CA30664-04A2-4882-9E9C-BDA820F525EF}" destId="{5646FF6E-1E40-4DAA-B2DF-3AEC584DCCB5}" srcOrd="0" destOrd="0" parTransId="{C4360038-4EFD-4936-8542-759EBC19CAEB}" sibTransId="{1DC25BB3-D01E-4626-B019-7D9EF5596F65}"/>
    <dgm:cxn modelId="{D44186F3-9390-4D3B-9E43-AF0F8BA393DE}" type="presOf" srcId="{A5047767-FBD4-4414-8B45-C5791E33453D}" destId="{589216CF-5B19-4B03-8ECB-2336B2573D8A}" srcOrd="0" destOrd="0" presId="urn:microsoft.com/office/officeart/2005/8/layout/chevron2"/>
    <dgm:cxn modelId="{A61378CB-530A-4752-8705-DD3D0D0A2034}" type="presOf" srcId="{5646FF6E-1E40-4DAA-B2DF-3AEC584DCCB5}" destId="{AF2048FA-C774-490F-8E08-2125E24AF2EB}" srcOrd="0" destOrd="0" presId="urn:microsoft.com/office/officeart/2005/8/layout/chevron2"/>
    <dgm:cxn modelId="{70E7EE96-FDD9-4351-865D-0D151C77E378}" srcId="{977BE58D-250D-4922-956C-B198C00959B9}" destId="{9D3E2B6D-7AEC-4F16-9E83-A4DB06BC8304}" srcOrd="0" destOrd="0" parTransId="{952FD3CC-1E7A-41F3-BD8B-6A4C8418592C}" sibTransId="{70E26A81-344C-4246-B227-E438BF2F1C05}"/>
    <dgm:cxn modelId="{A38E1A93-2030-424F-8FA4-39C0F7743612}" type="presOf" srcId="{977BE58D-250D-4922-956C-B198C00959B9}" destId="{6D45D882-C71C-41F3-8AD0-DD1B58B10AAA}" srcOrd="0" destOrd="0" presId="urn:microsoft.com/office/officeart/2005/8/layout/chevron2"/>
    <dgm:cxn modelId="{411D9746-15ED-42D0-B588-8FBE07B901AF}" srcId="{ABAC279A-019E-4FB7-834D-7C87855CA5FD}" destId="{58FD7474-45C0-4193-A2B6-6B7EE9402259}" srcOrd="0" destOrd="0" parTransId="{C07B38BA-0531-496B-8367-45FC870CE55C}" sibTransId="{98989A62-16F3-460B-9143-46227ED31F02}"/>
    <dgm:cxn modelId="{409E8399-FBBC-4A21-A339-0B9C09F5BBB5}" type="presOf" srcId="{27F9EB4D-5FF2-4547-8D33-75C7E9C4CC49}" destId="{B8E90495-A7AC-4D77-A621-407D0DA83406}" srcOrd="0" destOrd="0" presId="urn:microsoft.com/office/officeart/2005/8/layout/chevron2"/>
    <dgm:cxn modelId="{5EB83E6D-BEA1-4DAB-BCFD-50583A05BC9D}" srcId="{A5047767-FBD4-4414-8B45-C5791E33453D}" destId="{B2B0D66B-0379-43C4-AAC5-61C484A39BD8}" srcOrd="2" destOrd="0" parTransId="{BFCF2AE6-C9A7-4CF1-BCA9-50CA0D8CBDEA}" sibTransId="{32BDE6C7-2C57-42CD-A4A7-22AF1F53034E}"/>
    <dgm:cxn modelId="{1B313436-B526-4F25-8866-946C1CAA0D2F}" srcId="{A5047767-FBD4-4414-8B45-C5791E33453D}" destId="{5CA30664-04A2-4882-9E9C-BDA820F525EF}" srcOrd="4" destOrd="0" parTransId="{BE4DE1EA-A99F-49BD-995F-0703DB83C516}" sibTransId="{70894801-C69A-4A62-9116-9CFC002FAEE4}"/>
    <dgm:cxn modelId="{257872C3-A5D8-41E6-AD34-83B33C318A3E}" type="presOf" srcId="{5CA30664-04A2-4882-9E9C-BDA820F525EF}" destId="{5E42247D-08AE-41FA-933F-A6A8E2C8E705}" srcOrd="0" destOrd="0" presId="urn:microsoft.com/office/officeart/2005/8/layout/chevron2"/>
    <dgm:cxn modelId="{D7A3F018-9F25-4872-A65F-3CC4EDA431CA}" type="presOf" srcId="{0298A556-2C92-46B2-AF50-451F0083D3FD}" destId="{6BED6773-5B6C-4C68-B233-2DDB82C3B657}" srcOrd="0" destOrd="0" presId="urn:microsoft.com/office/officeart/2005/8/layout/chevron2"/>
    <dgm:cxn modelId="{D9695F72-0452-4DB1-B851-751D52FCD258}" type="presOf" srcId="{58FD7474-45C0-4193-A2B6-6B7EE9402259}" destId="{A60D6A58-2CEC-4ACD-B222-83566CF3CBED}" srcOrd="0" destOrd="0" presId="urn:microsoft.com/office/officeart/2005/8/layout/chevron2"/>
    <dgm:cxn modelId="{FCF66C76-A435-44A1-B2BE-7FC883AC82AF}" type="presOf" srcId="{B2B0D66B-0379-43C4-AAC5-61C484A39BD8}" destId="{8A94C818-96EB-4BC0-A3BB-C00D3F88645E}" srcOrd="0" destOrd="0" presId="urn:microsoft.com/office/officeart/2005/8/layout/chevron2"/>
    <dgm:cxn modelId="{06D78935-6F5F-400D-A59E-FE6D415136A0}" srcId="{A5047767-FBD4-4414-8B45-C5791E33453D}" destId="{977BE58D-250D-4922-956C-B198C00959B9}" srcOrd="1" destOrd="0" parTransId="{6E61C2FC-018A-4B5F-8153-65B130D133FA}" sibTransId="{959D8B81-9978-47E0-A087-612C0A20D99A}"/>
    <dgm:cxn modelId="{B115F154-9BF5-41E0-825A-17221B1036A5}" srcId="{B2B0D66B-0379-43C4-AAC5-61C484A39BD8}" destId="{27F9EB4D-5FF2-4547-8D33-75C7E9C4CC49}" srcOrd="0" destOrd="0" parTransId="{EB12C760-965B-456B-A08E-08C72EFCF3E9}" sibTransId="{FDF246AC-30C9-4126-A440-24E6D267227A}"/>
    <dgm:cxn modelId="{655F2D24-511E-4108-BEFB-4076D326DC32}" type="presOf" srcId="{ABAC279A-019E-4FB7-834D-7C87855CA5FD}" destId="{F411E99E-6013-4AF1-B848-CA2F318D10F3}" srcOrd="0" destOrd="0" presId="urn:microsoft.com/office/officeart/2005/8/layout/chevron2"/>
    <dgm:cxn modelId="{59EA02A0-9F21-4522-925C-20AD8B80DE61}" srcId="{A5047767-FBD4-4414-8B45-C5791E33453D}" destId="{1EEC399C-29B4-4FB2-840C-70F0E5CBCDF0}" srcOrd="3" destOrd="0" parTransId="{99F4F005-82CD-4C25-B4BA-6A7423AB617B}" sibTransId="{4CC939C0-C170-4DA0-9F6E-E0321CC844BC}"/>
    <dgm:cxn modelId="{E69050AA-B516-4536-8147-FF2ACBACCA01}" type="presOf" srcId="{9D3E2B6D-7AEC-4F16-9E83-A4DB06BC8304}" destId="{4AEBB966-1A03-4DBE-A8ED-BD36193E2F48}" srcOrd="0" destOrd="0" presId="urn:microsoft.com/office/officeart/2005/8/layout/chevron2"/>
    <dgm:cxn modelId="{3E433B80-DB4C-4347-A8BC-409E67BA504A}" srcId="{1EEC399C-29B4-4FB2-840C-70F0E5CBCDF0}" destId="{0298A556-2C92-46B2-AF50-451F0083D3FD}" srcOrd="0" destOrd="0" parTransId="{9902BB14-F663-4CF0-BA44-C9D3BBECE68E}" sibTransId="{1958E82A-CE01-41AE-B3CA-7CD4EBECFDCA}"/>
    <dgm:cxn modelId="{DE7310E4-18E6-4EAC-A13D-C5C6F9C1ACB8}" srcId="{A5047767-FBD4-4414-8B45-C5791E33453D}" destId="{ABAC279A-019E-4FB7-834D-7C87855CA5FD}" srcOrd="0" destOrd="0" parTransId="{A1D8F59D-22BB-41D6-86D1-3EDADC39B769}" sibTransId="{B43AB732-311B-49F5-A74D-09EA05C3E787}"/>
    <dgm:cxn modelId="{E1B66BA7-B3F6-439E-942C-D1E22FFBFC78}" type="presOf" srcId="{1EEC399C-29B4-4FB2-840C-70F0E5CBCDF0}" destId="{9413AD3D-943F-49CC-AC65-7E152BBB80C8}" srcOrd="0" destOrd="0" presId="urn:microsoft.com/office/officeart/2005/8/layout/chevron2"/>
    <dgm:cxn modelId="{154C9EE1-3070-4EA9-BB66-E23D1B0D555F}" type="presParOf" srcId="{589216CF-5B19-4B03-8ECB-2336B2573D8A}" destId="{4C9BE937-37BA-404B-B60D-F9FB193CA284}" srcOrd="0" destOrd="0" presId="urn:microsoft.com/office/officeart/2005/8/layout/chevron2"/>
    <dgm:cxn modelId="{6B22176D-9D2D-4511-805E-C7B8A24840D1}" type="presParOf" srcId="{4C9BE937-37BA-404B-B60D-F9FB193CA284}" destId="{F411E99E-6013-4AF1-B848-CA2F318D10F3}" srcOrd="0" destOrd="0" presId="urn:microsoft.com/office/officeart/2005/8/layout/chevron2"/>
    <dgm:cxn modelId="{6D8B2A29-AEBC-4A0B-B9C3-C425947ACEFF}" type="presParOf" srcId="{4C9BE937-37BA-404B-B60D-F9FB193CA284}" destId="{A60D6A58-2CEC-4ACD-B222-83566CF3CBED}" srcOrd="1" destOrd="0" presId="urn:microsoft.com/office/officeart/2005/8/layout/chevron2"/>
    <dgm:cxn modelId="{AC8EBDC1-1429-44DD-AE3C-FED5DFF01F8D}" type="presParOf" srcId="{589216CF-5B19-4B03-8ECB-2336B2573D8A}" destId="{5588CD59-A0C0-48E4-845C-BC82876C574D}" srcOrd="1" destOrd="0" presId="urn:microsoft.com/office/officeart/2005/8/layout/chevron2"/>
    <dgm:cxn modelId="{764468F2-4EDD-44BA-BA9F-4D6F4B6AE464}" type="presParOf" srcId="{589216CF-5B19-4B03-8ECB-2336B2573D8A}" destId="{4A99DED5-FDE5-435E-B1A1-807D3310D91D}" srcOrd="2" destOrd="0" presId="urn:microsoft.com/office/officeart/2005/8/layout/chevron2"/>
    <dgm:cxn modelId="{E6128C3E-2676-469D-8D50-34D266BF6140}" type="presParOf" srcId="{4A99DED5-FDE5-435E-B1A1-807D3310D91D}" destId="{6D45D882-C71C-41F3-8AD0-DD1B58B10AAA}" srcOrd="0" destOrd="0" presId="urn:microsoft.com/office/officeart/2005/8/layout/chevron2"/>
    <dgm:cxn modelId="{1586FD6E-8290-49CB-8106-A3FA7E7F74F7}" type="presParOf" srcId="{4A99DED5-FDE5-435E-B1A1-807D3310D91D}" destId="{4AEBB966-1A03-4DBE-A8ED-BD36193E2F48}" srcOrd="1" destOrd="0" presId="urn:microsoft.com/office/officeart/2005/8/layout/chevron2"/>
    <dgm:cxn modelId="{5EE6504A-EF5C-49DB-9B92-8375E926D6FE}" type="presParOf" srcId="{589216CF-5B19-4B03-8ECB-2336B2573D8A}" destId="{84107FFF-9B94-4234-800D-67FE061DA49A}" srcOrd="3" destOrd="0" presId="urn:microsoft.com/office/officeart/2005/8/layout/chevron2"/>
    <dgm:cxn modelId="{BB2787AB-D89D-4A1A-8843-8AA1A6206066}" type="presParOf" srcId="{589216CF-5B19-4B03-8ECB-2336B2573D8A}" destId="{43B12043-AA0E-4800-A674-8FE2412B3F58}" srcOrd="4" destOrd="0" presId="urn:microsoft.com/office/officeart/2005/8/layout/chevron2"/>
    <dgm:cxn modelId="{9E0C1D55-E3F2-4F8B-AFB6-B3FE9B2801C6}" type="presParOf" srcId="{43B12043-AA0E-4800-A674-8FE2412B3F58}" destId="{8A94C818-96EB-4BC0-A3BB-C00D3F88645E}" srcOrd="0" destOrd="0" presId="urn:microsoft.com/office/officeart/2005/8/layout/chevron2"/>
    <dgm:cxn modelId="{EAAB1249-9802-42EF-AF4E-F38582C67C95}" type="presParOf" srcId="{43B12043-AA0E-4800-A674-8FE2412B3F58}" destId="{B8E90495-A7AC-4D77-A621-407D0DA83406}" srcOrd="1" destOrd="0" presId="urn:microsoft.com/office/officeart/2005/8/layout/chevron2"/>
    <dgm:cxn modelId="{4E7A92A4-9580-4B6F-A274-B91ADD51D0F5}" type="presParOf" srcId="{589216CF-5B19-4B03-8ECB-2336B2573D8A}" destId="{54948D61-5186-4D9A-A268-918460AD6733}" srcOrd="5" destOrd="0" presId="urn:microsoft.com/office/officeart/2005/8/layout/chevron2"/>
    <dgm:cxn modelId="{DA2E2189-CE63-4A9F-8B51-B76375393483}" type="presParOf" srcId="{589216CF-5B19-4B03-8ECB-2336B2573D8A}" destId="{86DE2F71-8E07-40D7-9151-9662E08C6682}" srcOrd="6" destOrd="0" presId="urn:microsoft.com/office/officeart/2005/8/layout/chevron2"/>
    <dgm:cxn modelId="{F80F4DD6-5E7B-4A76-B8E7-5A429553DE73}" type="presParOf" srcId="{86DE2F71-8E07-40D7-9151-9662E08C6682}" destId="{9413AD3D-943F-49CC-AC65-7E152BBB80C8}" srcOrd="0" destOrd="0" presId="urn:microsoft.com/office/officeart/2005/8/layout/chevron2"/>
    <dgm:cxn modelId="{AFEF6E36-AAF2-4CD3-85A5-22D26AEE1B74}" type="presParOf" srcId="{86DE2F71-8E07-40D7-9151-9662E08C6682}" destId="{6BED6773-5B6C-4C68-B233-2DDB82C3B657}" srcOrd="1" destOrd="0" presId="urn:microsoft.com/office/officeart/2005/8/layout/chevron2"/>
    <dgm:cxn modelId="{9ADD4A63-9E4C-4A34-997A-FE79269C7C4D}" type="presParOf" srcId="{589216CF-5B19-4B03-8ECB-2336B2573D8A}" destId="{F0BD17EF-8EE6-4FAF-9CCE-41CF16381212}" srcOrd="7" destOrd="0" presId="urn:microsoft.com/office/officeart/2005/8/layout/chevron2"/>
    <dgm:cxn modelId="{E0081B29-EE11-4642-BC3B-EF1EBFF16872}" type="presParOf" srcId="{589216CF-5B19-4B03-8ECB-2336B2573D8A}" destId="{A8387F28-B86D-4062-B5FC-842D68AE11F5}" srcOrd="8" destOrd="0" presId="urn:microsoft.com/office/officeart/2005/8/layout/chevron2"/>
    <dgm:cxn modelId="{C5743B35-4AD7-4F11-9CB3-E366D88CE14D}" type="presParOf" srcId="{A8387F28-B86D-4062-B5FC-842D68AE11F5}" destId="{5E42247D-08AE-41FA-933F-A6A8E2C8E705}" srcOrd="0" destOrd="0" presId="urn:microsoft.com/office/officeart/2005/8/layout/chevron2"/>
    <dgm:cxn modelId="{A3650CBA-9022-4139-B1B7-615809498B95}" type="presParOf" srcId="{A8387F28-B86D-4062-B5FC-842D68AE11F5}" destId="{AF2048FA-C774-490F-8E08-2125E24AF2E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047767-FBD4-4414-8B45-C5791E33453D}" type="doc">
      <dgm:prSet loTypeId="urn:microsoft.com/office/officeart/2005/8/layout/chevron2" loCatId="list" qsTypeId="urn:microsoft.com/office/officeart/2005/8/quickstyle/simple5" qsCatId="simple" csTypeId="urn:microsoft.com/office/officeart/2005/8/colors/accent2_2" csCatId="accent2" phldr="1"/>
      <dgm:spPr/>
      <dgm:t>
        <a:bodyPr/>
        <a:lstStyle/>
        <a:p>
          <a:endParaRPr lang="tr-TR"/>
        </a:p>
      </dgm:t>
    </dgm:pt>
    <dgm:pt modelId="{ABAC279A-019E-4FB7-834D-7C87855CA5FD}">
      <dgm:prSet phldrT="[Metin]">
        <dgm:style>
          <a:lnRef idx="0">
            <a:schemeClr val="accent6"/>
          </a:lnRef>
          <a:fillRef idx="3">
            <a:schemeClr val="accent6"/>
          </a:fillRef>
          <a:effectRef idx="3">
            <a:schemeClr val="accent6"/>
          </a:effectRef>
          <a:fontRef idx="minor">
            <a:schemeClr val="lt1"/>
          </a:fontRef>
        </dgm:style>
      </dgm:prSet>
      <dgm:spPr>
        <a:solidFill>
          <a:srgbClr val="C00000"/>
        </a:solidFill>
      </dgm:spPr>
      <dgm:t>
        <a:bodyPr/>
        <a:lstStyle/>
        <a:p>
          <a:r>
            <a:rPr lang="tr-TR" dirty="0" smtClean="0"/>
            <a:t>2.1</a:t>
          </a:r>
          <a:endParaRPr lang="tr-TR" dirty="0"/>
        </a:p>
      </dgm:t>
    </dgm:pt>
    <dgm:pt modelId="{A1D8F59D-22BB-41D6-86D1-3EDADC39B769}" type="parTrans" cxnId="{DE7310E4-18E6-4EAC-A13D-C5C6F9C1ACB8}">
      <dgm:prSet/>
      <dgm:spPr/>
      <dgm:t>
        <a:bodyPr/>
        <a:lstStyle/>
        <a:p>
          <a:endParaRPr lang="tr-TR"/>
        </a:p>
      </dgm:t>
    </dgm:pt>
    <dgm:pt modelId="{B43AB732-311B-49F5-A74D-09EA05C3E787}" type="sibTrans" cxnId="{DE7310E4-18E6-4EAC-A13D-C5C6F9C1ACB8}">
      <dgm:prSet/>
      <dgm:spPr/>
      <dgm:t>
        <a:bodyPr/>
        <a:lstStyle/>
        <a:p>
          <a:endParaRPr lang="tr-TR"/>
        </a:p>
      </dgm:t>
    </dgm:pt>
    <dgm:pt modelId="{58FD7474-45C0-4193-A2B6-6B7EE9402259}">
      <dgm:prSet phldrT="[Metin]" custT="1"/>
      <dgm:spPr/>
      <dgm:t>
        <a:bodyPr/>
        <a:lstStyle/>
        <a:p>
          <a:r>
            <a:rPr lang="tr-TR" sz="1600" dirty="0" smtClean="0"/>
            <a:t>Hedef gruplar/yararlanıcılar üzerinde beklenen etki</a:t>
          </a:r>
          <a:endParaRPr lang="tr-TR" sz="1600" dirty="0"/>
        </a:p>
      </dgm:t>
    </dgm:pt>
    <dgm:pt modelId="{C07B38BA-0531-496B-8367-45FC870CE55C}" type="parTrans" cxnId="{411D9746-15ED-42D0-B588-8FBE07B901AF}">
      <dgm:prSet/>
      <dgm:spPr/>
      <dgm:t>
        <a:bodyPr/>
        <a:lstStyle/>
        <a:p>
          <a:endParaRPr lang="tr-TR"/>
        </a:p>
      </dgm:t>
    </dgm:pt>
    <dgm:pt modelId="{98989A62-16F3-460B-9143-46227ED31F02}" type="sibTrans" cxnId="{411D9746-15ED-42D0-B588-8FBE07B901AF}">
      <dgm:prSet/>
      <dgm:spPr/>
      <dgm:t>
        <a:bodyPr/>
        <a:lstStyle/>
        <a:p>
          <a:endParaRPr lang="tr-TR"/>
        </a:p>
      </dgm:t>
    </dgm:pt>
    <dgm:pt modelId="{977BE58D-250D-4922-956C-B198C00959B9}">
      <dgm:prSet phldrT="[Metin]">
        <dgm:style>
          <a:lnRef idx="0">
            <a:schemeClr val="accent6"/>
          </a:lnRef>
          <a:fillRef idx="3">
            <a:schemeClr val="accent6"/>
          </a:fillRef>
          <a:effectRef idx="3">
            <a:schemeClr val="accent6"/>
          </a:effectRef>
          <a:fontRef idx="minor">
            <a:schemeClr val="lt1"/>
          </a:fontRef>
        </dgm:style>
      </dgm:prSet>
      <dgm:spPr>
        <a:solidFill>
          <a:srgbClr val="C00000"/>
        </a:solidFill>
      </dgm:spPr>
      <dgm:t>
        <a:bodyPr/>
        <a:lstStyle/>
        <a:p>
          <a:r>
            <a:rPr lang="tr-TR" dirty="0" smtClean="0"/>
            <a:t>2.2</a:t>
          </a:r>
          <a:endParaRPr lang="tr-TR" dirty="0"/>
        </a:p>
      </dgm:t>
    </dgm:pt>
    <dgm:pt modelId="{6E61C2FC-018A-4B5F-8153-65B130D133FA}" type="parTrans" cxnId="{06D78935-6F5F-400D-A59E-FE6D415136A0}">
      <dgm:prSet/>
      <dgm:spPr/>
      <dgm:t>
        <a:bodyPr/>
        <a:lstStyle/>
        <a:p>
          <a:endParaRPr lang="tr-TR"/>
        </a:p>
      </dgm:t>
    </dgm:pt>
    <dgm:pt modelId="{959D8B81-9978-47E0-A087-612C0A20D99A}" type="sibTrans" cxnId="{06D78935-6F5F-400D-A59E-FE6D415136A0}">
      <dgm:prSet/>
      <dgm:spPr/>
      <dgm:t>
        <a:bodyPr/>
        <a:lstStyle/>
        <a:p>
          <a:endParaRPr lang="tr-TR"/>
        </a:p>
      </dgm:t>
    </dgm:pt>
    <dgm:pt modelId="{B2B0D66B-0379-43C4-AAC5-61C484A39BD8}">
      <dgm:prSet phldrT="[Metin]">
        <dgm:style>
          <a:lnRef idx="0">
            <a:schemeClr val="accent6"/>
          </a:lnRef>
          <a:fillRef idx="3">
            <a:schemeClr val="accent6"/>
          </a:fillRef>
          <a:effectRef idx="3">
            <a:schemeClr val="accent6"/>
          </a:effectRef>
          <a:fontRef idx="minor">
            <a:schemeClr val="lt1"/>
          </a:fontRef>
        </dgm:style>
      </dgm:prSet>
      <dgm:spPr>
        <a:solidFill>
          <a:srgbClr val="C00000"/>
        </a:solidFill>
      </dgm:spPr>
      <dgm:t>
        <a:bodyPr/>
        <a:lstStyle/>
        <a:p>
          <a:r>
            <a:rPr lang="tr-TR" dirty="0" smtClean="0"/>
            <a:t>2.3</a:t>
          </a:r>
          <a:endParaRPr lang="tr-TR" dirty="0"/>
        </a:p>
      </dgm:t>
    </dgm:pt>
    <dgm:pt modelId="{BFCF2AE6-C9A7-4CF1-BCA9-50CA0D8CBDEA}" type="parTrans" cxnId="{5EB83E6D-BEA1-4DAB-BCFD-50583A05BC9D}">
      <dgm:prSet/>
      <dgm:spPr/>
      <dgm:t>
        <a:bodyPr/>
        <a:lstStyle/>
        <a:p>
          <a:endParaRPr lang="tr-TR"/>
        </a:p>
      </dgm:t>
    </dgm:pt>
    <dgm:pt modelId="{32BDE6C7-2C57-42CD-A4A7-22AF1F53034E}" type="sibTrans" cxnId="{5EB83E6D-BEA1-4DAB-BCFD-50583A05BC9D}">
      <dgm:prSet/>
      <dgm:spPr/>
      <dgm:t>
        <a:bodyPr/>
        <a:lstStyle/>
        <a:p>
          <a:endParaRPr lang="tr-TR"/>
        </a:p>
      </dgm:t>
    </dgm:pt>
    <dgm:pt modelId="{1EEC399C-29B4-4FB2-840C-70F0E5CBCDF0}">
      <dgm:prSet phldrT="[Metin]">
        <dgm:style>
          <a:lnRef idx="0">
            <a:schemeClr val="accent6"/>
          </a:lnRef>
          <a:fillRef idx="3">
            <a:schemeClr val="accent6"/>
          </a:fillRef>
          <a:effectRef idx="3">
            <a:schemeClr val="accent6"/>
          </a:effectRef>
          <a:fontRef idx="minor">
            <a:schemeClr val="lt1"/>
          </a:fontRef>
        </dgm:style>
      </dgm:prSet>
      <dgm:spPr>
        <a:solidFill>
          <a:srgbClr val="0070C0"/>
        </a:solidFill>
      </dgm:spPr>
      <dgm:t>
        <a:bodyPr/>
        <a:lstStyle/>
        <a:p>
          <a:r>
            <a:rPr lang="tr-TR" dirty="0" smtClean="0"/>
            <a:t>2.4 </a:t>
          </a:r>
          <a:endParaRPr lang="tr-TR" dirty="0"/>
        </a:p>
      </dgm:t>
    </dgm:pt>
    <dgm:pt modelId="{99F4F005-82CD-4C25-B4BA-6A7423AB617B}" type="parTrans" cxnId="{59EA02A0-9F21-4522-925C-20AD8B80DE61}">
      <dgm:prSet/>
      <dgm:spPr/>
      <dgm:t>
        <a:bodyPr/>
        <a:lstStyle/>
        <a:p>
          <a:endParaRPr lang="tr-TR"/>
        </a:p>
      </dgm:t>
    </dgm:pt>
    <dgm:pt modelId="{4CC939C0-C170-4DA0-9F6E-E0321CC844BC}" type="sibTrans" cxnId="{59EA02A0-9F21-4522-925C-20AD8B80DE61}">
      <dgm:prSet/>
      <dgm:spPr/>
      <dgm:t>
        <a:bodyPr/>
        <a:lstStyle/>
        <a:p>
          <a:endParaRPr lang="tr-TR"/>
        </a:p>
      </dgm:t>
    </dgm:pt>
    <dgm:pt modelId="{5CA30664-04A2-4882-9E9C-BDA820F525EF}">
      <dgm:prSet phldrT="[Metin]"/>
      <dgm:spPr>
        <a:solidFill>
          <a:srgbClr val="C00000"/>
        </a:solidFill>
      </dgm:spPr>
      <dgm:t>
        <a:bodyPr/>
        <a:lstStyle/>
        <a:p>
          <a:r>
            <a:rPr lang="tr-TR" dirty="0" smtClean="0"/>
            <a:t>2.6</a:t>
          </a:r>
          <a:endParaRPr lang="tr-TR" dirty="0"/>
        </a:p>
      </dgm:t>
    </dgm:pt>
    <dgm:pt modelId="{BE4DE1EA-A99F-49BD-995F-0703DB83C516}" type="parTrans" cxnId="{1B313436-B526-4F25-8866-946C1CAA0D2F}">
      <dgm:prSet/>
      <dgm:spPr/>
      <dgm:t>
        <a:bodyPr/>
        <a:lstStyle/>
        <a:p>
          <a:endParaRPr lang="tr-TR"/>
        </a:p>
      </dgm:t>
    </dgm:pt>
    <dgm:pt modelId="{70894801-C69A-4A62-9116-9CFC002FAEE4}" type="sibTrans" cxnId="{1B313436-B526-4F25-8866-946C1CAA0D2F}">
      <dgm:prSet/>
      <dgm:spPr/>
      <dgm:t>
        <a:bodyPr/>
        <a:lstStyle/>
        <a:p>
          <a:endParaRPr lang="tr-TR"/>
        </a:p>
      </dgm:t>
    </dgm:pt>
    <dgm:pt modelId="{9D3E2B6D-7AEC-4F16-9E83-A4DB06BC8304}">
      <dgm:prSet phldrT="[Metin]" custT="1"/>
      <dgm:spPr/>
      <dgm:t>
        <a:bodyPr/>
        <a:lstStyle/>
        <a:p>
          <a:r>
            <a:rPr lang="tr-TR" sz="1600" dirty="0" smtClean="0"/>
            <a:t>Somut Çıktılar</a:t>
          </a:r>
          <a:endParaRPr lang="tr-TR" sz="1600" dirty="0"/>
        </a:p>
      </dgm:t>
    </dgm:pt>
    <dgm:pt modelId="{952FD3CC-1E7A-41F3-BD8B-6A4C8418592C}" type="parTrans" cxnId="{70E7EE96-FDD9-4351-865D-0D151C77E378}">
      <dgm:prSet/>
      <dgm:spPr/>
      <dgm:t>
        <a:bodyPr/>
        <a:lstStyle/>
        <a:p>
          <a:endParaRPr lang="tr-TR"/>
        </a:p>
      </dgm:t>
    </dgm:pt>
    <dgm:pt modelId="{70E26A81-344C-4246-B227-E438BF2F1C05}" type="sibTrans" cxnId="{70E7EE96-FDD9-4351-865D-0D151C77E378}">
      <dgm:prSet/>
      <dgm:spPr/>
      <dgm:t>
        <a:bodyPr/>
        <a:lstStyle/>
        <a:p>
          <a:endParaRPr lang="tr-TR"/>
        </a:p>
      </dgm:t>
    </dgm:pt>
    <dgm:pt modelId="{27F9EB4D-5FF2-4547-8D33-75C7E9C4CC49}">
      <dgm:prSet phldrT="[Metin]" custT="1"/>
      <dgm:spPr/>
      <dgm:t>
        <a:bodyPr/>
        <a:lstStyle/>
        <a:p>
          <a:r>
            <a:rPr lang="tr-TR" sz="1600" dirty="0" smtClean="0"/>
            <a:t>Çarpan Etkileri</a:t>
          </a:r>
          <a:endParaRPr lang="tr-TR" sz="1600" dirty="0"/>
        </a:p>
      </dgm:t>
    </dgm:pt>
    <dgm:pt modelId="{EB12C760-965B-456B-A08E-08C72EFCF3E9}" type="parTrans" cxnId="{B115F154-9BF5-41E0-825A-17221B1036A5}">
      <dgm:prSet/>
      <dgm:spPr/>
      <dgm:t>
        <a:bodyPr/>
        <a:lstStyle/>
        <a:p>
          <a:endParaRPr lang="tr-TR"/>
        </a:p>
      </dgm:t>
    </dgm:pt>
    <dgm:pt modelId="{FDF246AC-30C9-4126-A440-24E6D267227A}" type="sibTrans" cxnId="{B115F154-9BF5-41E0-825A-17221B1036A5}">
      <dgm:prSet/>
      <dgm:spPr/>
      <dgm:t>
        <a:bodyPr/>
        <a:lstStyle/>
        <a:p>
          <a:endParaRPr lang="tr-TR"/>
        </a:p>
      </dgm:t>
    </dgm:pt>
    <dgm:pt modelId="{0298A556-2C92-46B2-AF50-451F0083D3FD}">
      <dgm:prSet phldrT="[Metin]"/>
      <dgm:spPr/>
      <dgm:t>
        <a:bodyPr/>
        <a:lstStyle/>
        <a:p>
          <a:r>
            <a:rPr lang="tr-TR" dirty="0" smtClean="0"/>
            <a:t>Sürdürülebilirlik</a:t>
          </a:r>
          <a:endParaRPr lang="tr-TR" dirty="0"/>
        </a:p>
      </dgm:t>
    </dgm:pt>
    <dgm:pt modelId="{9902BB14-F663-4CF0-BA44-C9D3BBECE68E}" type="parTrans" cxnId="{3E433B80-DB4C-4347-A8BC-409E67BA504A}">
      <dgm:prSet/>
      <dgm:spPr/>
      <dgm:t>
        <a:bodyPr/>
        <a:lstStyle/>
        <a:p>
          <a:endParaRPr lang="tr-TR"/>
        </a:p>
      </dgm:t>
    </dgm:pt>
    <dgm:pt modelId="{1958E82A-CE01-41AE-B3CA-7CD4EBECFDCA}" type="sibTrans" cxnId="{3E433B80-DB4C-4347-A8BC-409E67BA504A}">
      <dgm:prSet/>
      <dgm:spPr/>
      <dgm:t>
        <a:bodyPr/>
        <a:lstStyle/>
        <a:p>
          <a:endParaRPr lang="tr-TR"/>
        </a:p>
      </dgm:t>
    </dgm:pt>
    <dgm:pt modelId="{5646FF6E-1E40-4DAA-B2DF-3AEC584DCCB5}">
      <dgm:prSet phldrT="[Metin]"/>
      <dgm:spPr/>
      <dgm:t>
        <a:bodyPr/>
        <a:lstStyle/>
        <a:p>
          <a:r>
            <a:rPr lang="tr-TR" dirty="0" smtClean="0"/>
            <a:t>Görünürlük Faaliyetleri</a:t>
          </a:r>
          <a:endParaRPr lang="tr-TR" dirty="0"/>
        </a:p>
      </dgm:t>
    </dgm:pt>
    <dgm:pt modelId="{C4360038-4EFD-4936-8542-759EBC19CAEB}" type="parTrans" cxnId="{5A8CE260-3FB9-4D95-823A-1A003063E322}">
      <dgm:prSet/>
      <dgm:spPr/>
      <dgm:t>
        <a:bodyPr/>
        <a:lstStyle/>
        <a:p>
          <a:endParaRPr lang="tr-TR"/>
        </a:p>
      </dgm:t>
    </dgm:pt>
    <dgm:pt modelId="{1DC25BB3-D01E-4626-B019-7D9EF5596F65}" type="sibTrans" cxnId="{5A8CE260-3FB9-4D95-823A-1A003063E322}">
      <dgm:prSet/>
      <dgm:spPr/>
      <dgm:t>
        <a:bodyPr/>
        <a:lstStyle/>
        <a:p>
          <a:endParaRPr lang="tr-TR"/>
        </a:p>
      </dgm:t>
    </dgm:pt>
    <dgm:pt modelId="{589216CF-5B19-4B03-8ECB-2336B2573D8A}" type="pres">
      <dgm:prSet presAssocID="{A5047767-FBD4-4414-8B45-C5791E33453D}" presName="linearFlow" presStyleCnt="0">
        <dgm:presLayoutVars>
          <dgm:dir/>
          <dgm:animLvl val="lvl"/>
          <dgm:resizeHandles val="exact"/>
        </dgm:presLayoutVars>
      </dgm:prSet>
      <dgm:spPr/>
      <dgm:t>
        <a:bodyPr/>
        <a:lstStyle/>
        <a:p>
          <a:endParaRPr lang="tr-TR"/>
        </a:p>
      </dgm:t>
    </dgm:pt>
    <dgm:pt modelId="{4C9BE937-37BA-404B-B60D-F9FB193CA284}" type="pres">
      <dgm:prSet presAssocID="{ABAC279A-019E-4FB7-834D-7C87855CA5FD}" presName="composite" presStyleCnt="0"/>
      <dgm:spPr/>
    </dgm:pt>
    <dgm:pt modelId="{F411E99E-6013-4AF1-B848-CA2F318D10F3}" type="pres">
      <dgm:prSet presAssocID="{ABAC279A-019E-4FB7-834D-7C87855CA5FD}" presName="parentText" presStyleLbl="alignNode1" presStyleIdx="0" presStyleCnt="5">
        <dgm:presLayoutVars>
          <dgm:chMax val="1"/>
          <dgm:bulletEnabled val="1"/>
        </dgm:presLayoutVars>
      </dgm:prSet>
      <dgm:spPr/>
      <dgm:t>
        <a:bodyPr/>
        <a:lstStyle/>
        <a:p>
          <a:endParaRPr lang="tr-TR"/>
        </a:p>
      </dgm:t>
    </dgm:pt>
    <dgm:pt modelId="{A60D6A58-2CEC-4ACD-B222-83566CF3CBED}" type="pres">
      <dgm:prSet presAssocID="{ABAC279A-019E-4FB7-834D-7C87855CA5FD}" presName="descendantText" presStyleLbl="alignAcc1" presStyleIdx="0" presStyleCnt="5" custScaleY="131539">
        <dgm:presLayoutVars>
          <dgm:bulletEnabled val="1"/>
        </dgm:presLayoutVars>
      </dgm:prSet>
      <dgm:spPr/>
      <dgm:t>
        <a:bodyPr/>
        <a:lstStyle/>
        <a:p>
          <a:endParaRPr lang="tr-TR"/>
        </a:p>
      </dgm:t>
    </dgm:pt>
    <dgm:pt modelId="{5588CD59-A0C0-48E4-845C-BC82876C574D}" type="pres">
      <dgm:prSet presAssocID="{B43AB732-311B-49F5-A74D-09EA05C3E787}" presName="sp" presStyleCnt="0"/>
      <dgm:spPr/>
    </dgm:pt>
    <dgm:pt modelId="{4A99DED5-FDE5-435E-B1A1-807D3310D91D}" type="pres">
      <dgm:prSet presAssocID="{977BE58D-250D-4922-956C-B198C00959B9}" presName="composite" presStyleCnt="0"/>
      <dgm:spPr/>
    </dgm:pt>
    <dgm:pt modelId="{6D45D882-C71C-41F3-8AD0-DD1B58B10AAA}" type="pres">
      <dgm:prSet presAssocID="{977BE58D-250D-4922-956C-B198C00959B9}" presName="parentText" presStyleLbl="alignNode1" presStyleIdx="1" presStyleCnt="5">
        <dgm:presLayoutVars>
          <dgm:chMax val="1"/>
          <dgm:bulletEnabled val="1"/>
        </dgm:presLayoutVars>
      </dgm:prSet>
      <dgm:spPr/>
      <dgm:t>
        <a:bodyPr/>
        <a:lstStyle/>
        <a:p>
          <a:endParaRPr lang="tr-TR"/>
        </a:p>
      </dgm:t>
    </dgm:pt>
    <dgm:pt modelId="{4AEBB966-1A03-4DBE-A8ED-BD36193E2F48}" type="pres">
      <dgm:prSet presAssocID="{977BE58D-250D-4922-956C-B198C00959B9}" presName="descendantText" presStyleLbl="alignAcc1" presStyleIdx="1" presStyleCnt="5">
        <dgm:presLayoutVars>
          <dgm:bulletEnabled val="1"/>
        </dgm:presLayoutVars>
      </dgm:prSet>
      <dgm:spPr/>
      <dgm:t>
        <a:bodyPr/>
        <a:lstStyle/>
        <a:p>
          <a:endParaRPr lang="tr-TR"/>
        </a:p>
      </dgm:t>
    </dgm:pt>
    <dgm:pt modelId="{84107FFF-9B94-4234-800D-67FE061DA49A}" type="pres">
      <dgm:prSet presAssocID="{959D8B81-9978-47E0-A087-612C0A20D99A}" presName="sp" presStyleCnt="0"/>
      <dgm:spPr/>
    </dgm:pt>
    <dgm:pt modelId="{43B12043-AA0E-4800-A674-8FE2412B3F58}" type="pres">
      <dgm:prSet presAssocID="{B2B0D66B-0379-43C4-AAC5-61C484A39BD8}" presName="composite" presStyleCnt="0"/>
      <dgm:spPr/>
    </dgm:pt>
    <dgm:pt modelId="{8A94C818-96EB-4BC0-A3BB-C00D3F88645E}" type="pres">
      <dgm:prSet presAssocID="{B2B0D66B-0379-43C4-AAC5-61C484A39BD8}" presName="parentText" presStyleLbl="alignNode1" presStyleIdx="2" presStyleCnt="5">
        <dgm:presLayoutVars>
          <dgm:chMax val="1"/>
          <dgm:bulletEnabled val="1"/>
        </dgm:presLayoutVars>
      </dgm:prSet>
      <dgm:spPr/>
      <dgm:t>
        <a:bodyPr/>
        <a:lstStyle/>
        <a:p>
          <a:endParaRPr lang="tr-TR"/>
        </a:p>
      </dgm:t>
    </dgm:pt>
    <dgm:pt modelId="{B8E90495-A7AC-4D77-A621-407D0DA83406}" type="pres">
      <dgm:prSet presAssocID="{B2B0D66B-0379-43C4-AAC5-61C484A39BD8}" presName="descendantText" presStyleLbl="alignAcc1" presStyleIdx="2" presStyleCnt="5">
        <dgm:presLayoutVars>
          <dgm:bulletEnabled val="1"/>
        </dgm:presLayoutVars>
      </dgm:prSet>
      <dgm:spPr/>
      <dgm:t>
        <a:bodyPr/>
        <a:lstStyle/>
        <a:p>
          <a:endParaRPr lang="tr-TR"/>
        </a:p>
      </dgm:t>
    </dgm:pt>
    <dgm:pt modelId="{54948D61-5186-4D9A-A268-918460AD6733}" type="pres">
      <dgm:prSet presAssocID="{32BDE6C7-2C57-42CD-A4A7-22AF1F53034E}" presName="sp" presStyleCnt="0"/>
      <dgm:spPr/>
    </dgm:pt>
    <dgm:pt modelId="{86DE2F71-8E07-40D7-9151-9662E08C6682}" type="pres">
      <dgm:prSet presAssocID="{1EEC399C-29B4-4FB2-840C-70F0E5CBCDF0}" presName="composite" presStyleCnt="0"/>
      <dgm:spPr/>
    </dgm:pt>
    <dgm:pt modelId="{9413AD3D-943F-49CC-AC65-7E152BBB80C8}" type="pres">
      <dgm:prSet presAssocID="{1EEC399C-29B4-4FB2-840C-70F0E5CBCDF0}" presName="parentText" presStyleLbl="alignNode1" presStyleIdx="3" presStyleCnt="5">
        <dgm:presLayoutVars>
          <dgm:chMax val="1"/>
          <dgm:bulletEnabled val="1"/>
        </dgm:presLayoutVars>
      </dgm:prSet>
      <dgm:spPr/>
      <dgm:t>
        <a:bodyPr/>
        <a:lstStyle/>
        <a:p>
          <a:endParaRPr lang="tr-TR"/>
        </a:p>
      </dgm:t>
    </dgm:pt>
    <dgm:pt modelId="{6BED6773-5B6C-4C68-B233-2DDB82C3B657}" type="pres">
      <dgm:prSet presAssocID="{1EEC399C-29B4-4FB2-840C-70F0E5CBCDF0}" presName="descendantText" presStyleLbl="alignAcc1" presStyleIdx="3" presStyleCnt="5">
        <dgm:presLayoutVars>
          <dgm:bulletEnabled val="1"/>
        </dgm:presLayoutVars>
      </dgm:prSet>
      <dgm:spPr/>
      <dgm:t>
        <a:bodyPr/>
        <a:lstStyle/>
        <a:p>
          <a:endParaRPr lang="tr-TR"/>
        </a:p>
      </dgm:t>
    </dgm:pt>
    <dgm:pt modelId="{F0BD17EF-8EE6-4FAF-9CCE-41CF16381212}" type="pres">
      <dgm:prSet presAssocID="{4CC939C0-C170-4DA0-9F6E-E0321CC844BC}" presName="sp" presStyleCnt="0"/>
      <dgm:spPr/>
    </dgm:pt>
    <dgm:pt modelId="{A8387F28-B86D-4062-B5FC-842D68AE11F5}" type="pres">
      <dgm:prSet presAssocID="{5CA30664-04A2-4882-9E9C-BDA820F525EF}" presName="composite" presStyleCnt="0"/>
      <dgm:spPr/>
    </dgm:pt>
    <dgm:pt modelId="{5E42247D-08AE-41FA-933F-A6A8E2C8E705}" type="pres">
      <dgm:prSet presAssocID="{5CA30664-04A2-4882-9E9C-BDA820F525EF}" presName="parentText" presStyleLbl="alignNode1" presStyleIdx="4" presStyleCnt="5">
        <dgm:presLayoutVars>
          <dgm:chMax val="1"/>
          <dgm:bulletEnabled val="1"/>
        </dgm:presLayoutVars>
      </dgm:prSet>
      <dgm:spPr/>
      <dgm:t>
        <a:bodyPr/>
        <a:lstStyle/>
        <a:p>
          <a:endParaRPr lang="tr-TR"/>
        </a:p>
      </dgm:t>
    </dgm:pt>
    <dgm:pt modelId="{AF2048FA-C774-490F-8E08-2125E24AF2EB}" type="pres">
      <dgm:prSet presAssocID="{5CA30664-04A2-4882-9E9C-BDA820F525EF}" presName="descendantText" presStyleLbl="alignAcc1" presStyleIdx="4" presStyleCnt="5">
        <dgm:presLayoutVars>
          <dgm:bulletEnabled val="1"/>
        </dgm:presLayoutVars>
      </dgm:prSet>
      <dgm:spPr/>
      <dgm:t>
        <a:bodyPr/>
        <a:lstStyle/>
        <a:p>
          <a:endParaRPr lang="tr-TR"/>
        </a:p>
      </dgm:t>
    </dgm:pt>
  </dgm:ptLst>
  <dgm:cxnLst>
    <dgm:cxn modelId="{5A8CE260-3FB9-4D95-823A-1A003063E322}" srcId="{5CA30664-04A2-4882-9E9C-BDA820F525EF}" destId="{5646FF6E-1E40-4DAA-B2DF-3AEC584DCCB5}" srcOrd="0" destOrd="0" parTransId="{C4360038-4EFD-4936-8542-759EBC19CAEB}" sibTransId="{1DC25BB3-D01E-4626-B019-7D9EF5596F65}"/>
    <dgm:cxn modelId="{8FA72E36-001B-4E34-8456-35A26C36555C}" type="presOf" srcId="{A5047767-FBD4-4414-8B45-C5791E33453D}" destId="{589216CF-5B19-4B03-8ECB-2336B2573D8A}" srcOrd="0" destOrd="0" presId="urn:microsoft.com/office/officeart/2005/8/layout/chevron2"/>
    <dgm:cxn modelId="{A87E215B-566B-4468-ADB0-ABAAF16BC792}" type="presOf" srcId="{ABAC279A-019E-4FB7-834D-7C87855CA5FD}" destId="{F411E99E-6013-4AF1-B848-CA2F318D10F3}" srcOrd="0" destOrd="0" presId="urn:microsoft.com/office/officeart/2005/8/layout/chevron2"/>
    <dgm:cxn modelId="{70E7EE96-FDD9-4351-865D-0D151C77E378}" srcId="{977BE58D-250D-4922-956C-B198C00959B9}" destId="{9D3E2B6D-7AEC-4F16-9E83-A4DB06BC8304}" srcOrd="0" destOrd="0" parTransId="{952FD3CC-1E7A-41F3-BD8B-6A4C8418592C}" sibTransId="{70E26A81-344C-4246-B227-E438BF2F1C05}"/>
    <dgm:cxn modelId="{A933F68D-9F87-4BBC-894C-A16DBCA718F1}" type="presOf" srcId="{977BE58D-250D-4922-956C-B198C00959B9}" destId="{6D45D882-C71C-41F3-8AD0-DD1B58B10AAA}" srcOrd="0" destOrd="0" presId="urn:microsoft.com/office/officeart/2005/8/layout/chevron2"/>
    <dgm:cxn modelId="{90C54D8B-C994-4D98-8826-10B6E435F9B2}" type="presOf" srcId="{1EEC399C-29B4-4FB2-840C-70F0E5CBCDF0}" destId="{9413AD3D-943F-49CC-AC65-7E152BBB80C8}" srcOrd="0" destOrd="0" presId="urn:microsoft.com/office/officeart/2005/8/layout/chevron2"/>
    <dgm:cxn modelId="{411D9746-15ED-42D0-B588-8FBE07B901AF}" srcId="{ABAC279A-019E-4FB7-834D-7C87855CA5FD}" destId="{58FD7474-45C0-4193-A2B6-6B7EE9402259}" srcOrd="0" destOrd="0" parTransId="{C07B38BA-0531-496B-8367-45FC870CE55C}" sibTransId="{98989A62-16F3-460B-9143-46227ED31F02}"/>
    <dgm:cxn modelId="{5EB83E6D-BEA1-4DAB-BCFD-50583A05BC9D}" srcId="{A5047767-FBD4-4414-8B45-C5791E33453D}" destId="{B2B0D66B-0379-43C4-AAC5-61C484A39BD8}" srcOrd="2" destOrd="0" parTransId="{BFCF2AE6-C9A7-4CF1-BCA9-50CA0D8CBDEA}" sibTransId="{32BDE6C7-2C57-42CD-A4A7-22AF1F53034E}"/>
    <dgm:cxn modelId="{1B313436-B526-4F25-8866-946C1CAA0D2F}" srcId="{A5047767-FBD4-4414-8B45-C5791E33453D}" destId="{5CA30664-04A2-4882-9E9C-BDA820F525EF}" srcOrd="4" destOrd="0" parTransId="{BE4DE1EA-A99F-49BD-995F-0703DB83C516}" sibTransId="{70894801-C69A-4A62-9116-9CFC002FAEE4}"/>
    <dgm:cxn modelId="{22830725-F5A3-4046-A3FF-1738DA18631F}" type="presOf" srcId="{27F9EB4D-5FF2-4547-8D33-75C7E9C4CC49}" destId="{B8E90495-A7AC-4D77-A621-407D0DA83406}" srcOrd="0" destOrd="0" presId="urn:microsoft.com/office/officeart/2005/8/layout/chevron2"/>
    <dgm:cxn modelId="{0B5E1AD5-AD1A-4994-8592-3276BD39555C}" type="presOf" srcId="{0298A556-2C92-46B2-AF50-451F0083D3FD}" destId="{6BED6773-5B6C-4C68-B233-2DDB82C3B657}" srcOrd="0" destOrd="0" presId="urn:microsoft.com/office/officeart/2005/8/layout/chevron2"/>
    <dgm:cxn modelId="{607357F6-AB6E-48A2-8D2D-78796FA7735C}" type="presOf" srcId="{5646FF6E-1E40-4DAA-B2DF-3AEC584DCCB5}" destId="{AF2048FA-C774-490F-8E08-2125E24AF2EB}" srcOrd="0" destOrd="0" presId="urn:microsoft.com/office/officeart/2005/8/layout/chevron2"/>
    <dgm:cxn modelId="{3A29905E-348F-4623-9EEF-838266398A4A}" type="presOf" srcId="{B2B0D66B-0379-43C4-AAC5-61C484A39BD8}" destId="{8A94C818-96EB-4BC0-A3BB-C00D3F88645E}" srcOrd="0" destOrd="0" presId="urn:microsoft.com/office/officeart/2005/8/layout/chevron2"/>
    <dgm:cxn modelId="{06D78935-6F5F-400D-A59E-FE6D415136A0}" srcId="{A5047767-FBD4-4414-8B45-C5791E33453D}" destId="{977BE58D-250D-4922-956C-B198C00959B9}" srcOrd="1" destOrd="0" parTransId="{6E61C2FC-018A-4B5F-8153-65B130D133FA}" sibTransId="{959D8B81-9978-47E0-A087-612C0A20D99A}"/>
    <dgm:cxn modelId="{7E7D3603-F004-4E04-8F38-D8E3FC4FE68E}" type="presOf" srcId="{9D3E2B6D-7AEC-4F16-9E83-A4DB06BC8304}" destId="{4AEBB966-1A03-4DBE-A8ED-BD36193E2F48}" srcOrd="0" destOrd="0" presId="urn:microsoft.com/office/officeart/2005/8/layout/chevron2"/>
    <dgm:cxn modelId="{44498375-4A98-4D4E-8DD1-2B1FD51D79FE}" type="presOf" srcId="{5CA30664-04A2-4882-9E9C-BDA820F525EF}" destId="{5E42247D-08AE-41FA-933F-A6A8E2C8E705}" srcOrd="0" destOrd="0" presId="urn:microsoft.com/office/officeart/2005/8/layout/chevron2"/>
    <dgm:cxn modelId="{B115F154-9BF5-41E0-825A-17221B1036A5}" srcId="{B2B0D66B-0379-43C4-AAC5-61C484A39BD8}" destId="{27F9EB4D-5FF2-4547-8D33-75C7E9C4CC49}" srcOrd="0" destOrd="0" parTransId="{EB12C760-965B-456B-A08E-08C72EFCF3E9}" sibTransId="{FDF246AC-30C9-4126-A440-24E6D267227A}"/>
    <dgm:cxn modelId="{723E3D5A-6566-4C71-BEEA-E0D41E351436}" type="presOf" srcId="{58FD7474-45C0-4193-A2B6-6B7EE9402259}" destId="{A60D6A58-2CEC-4ACD-B222-83566CF3CBED}" srcOrd="0" destOrd="0" presId="urn:microsoft.com/office/officeart/2005/8/layout/chevron2"/>
    <dgm:cxn modelId="{59EA02A0-9F21-4522-925C-20AD8B80DE61}" srcId="{A5047767-FBD4-4414-8B45-C5791E33453D}" destId="{1EEC399C-29B4-4FB2-840C-70F0E5CBCDF0}" srcOrd="3" destOrd="0" parTransId="{99F4F005-82CD-4C25-B4BA-6A7423AB617B}" sibTransId="{4CC939C0-C170-4DA0-9F6E-E0321CC844BC}"/>
    <dgm:cxn modelId="{3E433B80-DB4C-4347-A8BC-409E67BA504A}" srcId="{1EEC399C-29B4-4FB2-840C-70F0E5CBCDF0}" destId="{0298A556-2C92-46B2-AF50-451F0083D3FD}" srcOrd="0" destOrd="0" parTransId="{9902BB14-F663-4CF0-BA44-C9D3BBECE68E}" sibTransId="{1958E82A-CE01-41AE-B3CA-7CD4EBECFDCA}"/>
    <dgm:cxn modelId="{DE7310E4-18E6-4EAC-A13D-C5C6F9C1ACB8}" srcId="{A5047767-FBD4-4414-8B45-C5791E33453D}" destId="{ABAC279A-019E-4FB7-834D-7C87855CA5FD}" srcOrd="0" destOrd="0" parTransId="{A1D8F59D-22BB-41D6-86D1-3EDADC39B769}" sibTransId="{B43AB732-311B-49F5-A74D-09EA05C3E787}"/>
    <dgm:cxn modelId="{F7EF90C4-5AC8-4C8B-89E3-1495DCF6F93B}" type="presParOf" srcId="{589216CF-5B19-4B03-8ECB-2336B2573D8A}" destId="{4C9BE937-37BA-404B-B60D-F9FB193CA284}" srcOrd="0" destOrd="0" presId="urn:microsoft.com/office/officeart/2005/8/layout/chevron2"/>
    <dgm:cxn modelId="{7CD6AA11-62F4-40F9-9C02-E9F3B21A826F}" type="presParOf" srcId="{4C9BE937-37BA-404B-B60D-F9FB193CA284}" destId="{F411E99E-6013-4AF1-B848-CA2F318D10F3}" srcOrd="0" destOrd="0" presId="urn:microsoft.com/office/officeart/2005/8/layout/chevron2"/>
    <dgm:cxn modelId="{24A36BFB-3C52-429E-AC46-8A8CCF9EED09}" type="presParOf" srcId="{4C9BE937-37BA-404B-B60D-F9FB193CA284}" destId="{A60D6A58-2CEC-4ACD-B222-83566CF3CBED}" srcOrd="1" destOrd="0" presId="urn:microsoft.com/office/officeart/2005/8/layout/chevron2"/>
    <dgm:cxn modelId="{92C0C581-B5DD-4B3F-8410-DEE73D8A2673}" type="presParOf" srcId="{589216CF-5B19-4B03-8ECB-2336B2573D8A}" destId="{5588CD59-A0C0-48E4-845C-BC82876C574D}" srcOrd="1" destOrd="0" presId="urn:microsoft.com/office/officeart/2005/8/layout/chevron2"/>
    <dgm:cxn modelId="{F06AA0F6-30F7-4208-BD9E-1E9375E4FD59}" type="presParOf" srcId="{589216CF-5B19-4B03-8ECB-2336B2573D8A}" destId="{4A99DED5-FDE5-435E-B1A1-807D3310D91D}" srcOrd="2" destOrd="0" presId="urn:microsoft.com/office/officeart/2005/8/layout/chevron2"/>
    <dgm:cxn modelId="{2BF710AF-7B38-4C0E-9329-DE027D864018}" type="presParOf" srcId="{4A99DED5-FDE5-435E-B1A1-807D3310D91D}" destId="{6D45D882-C71C-41F3-8AD0-DD1B58B10AAA}" srcOrd="0" destOrd="0" presId="urn:microsoft.com/office/officeart/2005/8/layout/chevron2"/>
    <dgm:cxn modelId="{10A91802-ECE1-4F3A-99F2-92C0D960E6F2}" type="presParOf" srcId="{4A99DED5-FDE5-435E-B1A1-807D3310D91D}" destId="{4AEBB966-1A03-4DBE-A8ED-BD36193E2F48}" srcOrd="1" destOrd="0" presId="urn:microsoft.com/office/officeart/2005/8/layout/chevron2"/>
    <dgm:cxn modelId="{FAA03837-C6AA-4664-BD55-AC0B840B9578}" type="presParOf" srcId="{589216CF-5B19-4B03-8ECB-2336B2573D8A}" destId="{84107FFF-9B94-4234-800D-67FE061DA49A}" srcOrd="3" destOrd="0" presId="urn:microsoft.com/office/officeart/2005/8/layout/chevron2"/>
    <dgm:cxn modelId="{C4E73696-DFBA-4FDF-8ED7-A97457EC0B2D}" type="presParOf" srcId="{589216CF-5B19-4B03-8ECB-2336B2573D8A}" destId="{43B12043-AA0E-4800-A674-8FE2412B3F58}" srcOrd="4" destOrd="0" presId="urn:microsoft.com/office/officeart/2005/8/layout/chevron2"/>
    <dgm:cxn modelId="{22AC27AD-E00D-4902-A5A6-A8EC48B49245}" type="presParOf" srcId="{43B12043-AA0E-4800-A674-8FE2412B3F58}" destId="{8A94C818-96EB-4BC0-A3BB-C00D3F88645E}" srcOrd="0" destOrd="0" presId="urn:microsoft.com/office/officeart/2005/8/layout/chevron2"/>
    <dgm:cxn modelId="{2DD0AFC3-A77C-4D25-9C5E-4C82F8941D8D}" type="presParOf" srcId="{43B12043-AA0E-4800-A674-8FE2412B3F58}" destId="{B8E90495-A7AC-4D77-A621-407D0DA83406}" srcOrd="1" destOrd="0" presId="urn:microsoft.com/office/officeart/2005/8/layout/chevron2"/>
    <dgm:cxn modelId="{9F2EDE34-A86E-4A7F-A697-6849F2A33AE5}" type="presParOf" srcId="{589216CF-5B19-4B03-8ECB-2336B2573D8A}" destId="{54948D61-5186-4D9A-A268-918460AD6733}" srcOrd="5" destOrd="0" presId="urn:microsoft.com/office/officeart/2005/8/layout/chevron2"/>
    <dgm:cxn modelId="{DB88615D-177E-494C-87E2-CC866CCC4945}" type="presParOf" srcId="{589216CF-5B19-4B03-8ECB-2336B2573D8A}" destId="{86DE2F71-8E07-40D7-9151-9662E08C6682}" srcOrd="6" destOrd="0" presId="urn:microsoft.com/office/officeart/2005/8/layout/chevron2"/>
    <dgm:cxn modelId="{51FEDE48-A35F-453B-BC56-EC812DEE645E}" type="presParOf" srcId="{86DE2F71-8E07-40D7-9151-9662E08C6682}" destId="{9413AD3D-943F-49CC-AC65-7E152BBB80C8}" srcOrd="0" destOrd="0" presId="urn:microsoft.com/office/officeart/2005/8/layout/chevron2"/>
    <dgm:cxn modelId="{CEE9E11F-F0DE-4FD2-A62E-895690844791}" type="presParOf" srcId="{86DE2F71-8E07-40D7-9151-9662E08C6682}" destId="{6BED6773-5B6C-4C68-B233-2DDB82C3B657}" srcOrd="1" destOrd="0" presId="urn:microsoft.com/office/officeart/2005/8/layout/chevron2"/>
    <dgm:cxn modelId="{C12806BE-6E6A-4B6D-98FF-CD4548C37A14}" type="presParOf" srcId="{589216CF-5B19-4B03-8ECB-2336B2573D8A}" destId="{F0BD17EF-8EE6-4FAF-9CCE-41CF16381212}" srcOrd="7" destOrd="0" presId="urn:microsoft.com/office/officeart/2005/8/layout/chevron2"/>
    <dgm:cxn modelId="{DE78F7CF-23AD-4E01-A86C-48C3AEEC9CC2}" type="presParOf" srcId="{589216CF-5B19-4B03-8ECB-2336B2573D8A}" destId="{A8387F28-B86D-4062-B5FC-842D68AE11F5}" srcOrd="8" destOrd="0" presId="urn:microsoft.com/office/officeart/2005/8/layout/chevron2"/>
    <dgm:cxn modelId="{3B070692-6FD3-4978-BE85-422D60D5F08D}" type="presParOf" srcId="{A8387F28-B86D-4062-B5FC-842D68AE11F5}" destId="{5E42247D-08AE-41FA-933F-A6A8E2C8E705}" srcOrd="0" destOrd="0" presId="urn:microsoft.com/office/officeart/2005/8/layout/chevron2"/>
    <dgm:cxn modelId="{255587BD-6D1F-4539-AE5D-1540B5A7D00C}" type="presParOf" srcId="{A8387F28-B86D-4062-B5FC-842D68AE11F5}" destId="{AF2048FA-C774-490F-8E08-2125E24AF2E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047767-FBD4-4414-8B45-C5791E33453D}" type="doc">
      <dgm:prSet loTypeId="urn:microsoft.com/office/officeart/2005/8/layout/chevron2" loCatId="list" qsTypeId="urn:microsoft.com/office/officeart/2005/8/quickstyle/simple5" qsCatId="simple" csTypeId="urn:microsoft.com/office/officeart/2005/8/colors/accent2_2" csCatId="accent2" phldr="1"/>
      <dgm:spPr/>
      <dgm:t>
        <a:bodyPr/>
        <a:lstStyle/>
        <a:p>
          <a:endParaRPr lang="tr-TR"/>
        </a:p>
      </dgm:t>
    </dgm:pt>
    <dgm:pt modelId="{ABAC279A-019E-4FB7-834D-7C87855CA5FD}">
      <dgm:prSet phldrT="[Metin]">
        <dgm:style>
          <a:lnRef idx="0">
            <a:schemeClr val="accent6"/>
          </a:lnRef>
          <a:fillRef idx="3">
            <a:schemeClr val="accent6"/>
          </a:fillRef>
          <a:effectRef idx="3">
            <a:schemeClr val="accent6"/>
          </a:effectRef>
          <a:fontRef idx="minor">
            <a:schemeClr val="lt1"/>
          </a:fontRef>
        </dgm:style>
      </dgm:prSet>
      <dgm:spPr>
        <a:solidFill>
          <a:srgbClr val="C00000"/>
        </a:solidFill>
      </dgm:spPr>
      <dgm:t>
        <a:bodyPr/>
        <a:lstStyle/>
        <a:p>
          <a:r>
            <a:rPr lang="tr-TR" dirty="0" smtClean="0"/>
            <a:t>2.1</a:t>
          </a:r>
          <a:endParaRPr lang="tr-TR" dirty="0"/>
        </a:p>
      </dgm:t>
    </dgm:pt>
    <dgm:pt modelId="{A1D8F59D-22BB-41D6-86D1-3EDADC39B769}" type="parTrans" cxnId="{DE7310E4-18E6-4EAC-A13D-C5C6F9C1ACB8}">
      <dgm:prSet/>
      <dgm:spPr/>
      <dgm:t>
        <a:bodyPr/>
        <a:lstStyle/>
        <a:p>
          <a:endParaRPr lang="tr-TR"/>
        </a:p>
      </dgm:t>
    </dgm:pt>
    <dgm:pt modelId="{B43AB732-311B-49F5-A74D-09EA05C3E787}" type="sibTrans" cxnId="{DE7310E4-18E6-4EAC-A13D-C5C6F9C1ACB8}">
      <dgm:prSet/>
      <dgm:spPr/>
      <dgm:t>
        <a:bodyPr/>
        <a:lstStyle/>
        <a:p>
          <a:endParaRPr lang="tr-TR"/>
        </a:p>
      </dgm:t>
    </dgm:pt>
    <dgm:pt modelId="{58FD7474-45C0-4193-A2B6-6B7EE9402259}">
      <dgm:prSet phldrT="[Metin]" custT="1"/>
      <dgm:spPr/>
      <dgm:t>
        <a:bodyPr/>
        <a:lstStyle/>
        <a:p>
          <a:r>
            <a:rPr lang="tr-TR" sz="1600" dirty="0" smtClean="0"/>
            <a:t>Hedef gruplar/yararlanıcılar üzerinde beklenen etki</a:t>
          </a:r>
          <a:endParaRPr lang="tr-TR" sz="1600" dirty="0"/>
        </a:p>
      </dgm:t>
    </dgm:pt>
    <dgm:pt modelId="{C07B38BA-0531-496B-8367-45FC870CE55C}" type="parTrans" cxnId="{411D9746-15ED-42D0-B588-8FBE07B901AF}">
      <dgm:prSet/>
      <dgm:spPr/>
      <dgm:t>
        <a:bodyPr/>
        <a:lstStyle/>
        <a:p>
          <a:endParaRPr lang="tr-TR"/>
        </a:p>
      </dgm:t>
    </dgm:pt>
    <dgm:pt modelId="{98989A62-16F3-460B-9143-46227ED31F02}" type="sibTrans" cxnId="{411D9746-15ED-42D0-B588-8FBE07B901AF}">
      <dgm:prSet/>
      <dgm:spPr/>
      <dgm:t>
        <a:bodyPr/>
        <a:lstStyle/>
        <a:p>
          <a:endParaRPr lang="tr-TR"/>
        </a:p>
      </dgm:t>
    </dgm:pt>
    <dgm:pt modelId="{977BE58D-250D-4922-956C-B198C00959B9}">
      <dgm:prSet phldrT="[Metin]">
        <dgm:style>
          <a:lnRef idx="0">
            <a:schemeClr val="accent6"/>
          </a:lnRef>
          <a:fillRef idx="3">
            <a:schemeClr val="accent6"/>
          </a:fillRef>
          <a:effectRef idx="3">
            <a:schemeClr val="accent6"/>
          </a:effectRef>
          <a:fontRef idx="minor">
            <a:schemeClr val="lt1"/>
          </a:fontRef>
        </dgm:style>
      </dgm:prSet>
      <dgm:spPr>
        <a:solidFill>
          <a:srgbClr val="C00000"/>
        </a:solidFill>
      </dgm:spPr>
      <dgm:t>
        <a:bodyPr/>
        <a:lstStyle/>
        <a:p>
          <a:r>
            <a:rPr lang="tr-TR" dirty="0" smtClean="0"/>
            <a:t>2.2</a:t>
          </a:r>
          <a:endParaRPr lang="tr-TR" dirty="0"/>
        </a:p>
      </dgm:t>
    </dgm:pt>
    <dgm:pt modelId="{6E61C2FC-018A-4B5F-8153-65B130D133FA}" type="parTrans" cxnId="{06D78935-6F5F-400D-A59E-FE6D415136A0}">
      <dgm:prSet/>
      <dgm:spPr/>
      <dgm:t>
        <a:bodyPr/>
        <a:lstStyle/>
        <a:p>
          <a:endParaRPr lang="tr-TR"/>
        </a:p>
      </dgm:t>
    </dgm:pt>
    <dgm:pt modelId="{959D8B81-9978-47E0-A087-612C0A20D99A}" type="sibTrans" cxnId="{06D78935-6F5F-400D-A59E-FE6D415136A0}">
      <dgm:prSet/>
      <dgm:spPr/>
      <dgm:t>
        <a:bodyPr/>
        <a:lstStyle/>
        <a:p>
          <a:endParaRPr lang="tr-TR"/>
        </a:p>
      </dgm:t>
    </dgm:pt>
    <dgm:pt modelId="{B2B0D66B-0379-43C4-AAC5-61C484A39BD8}">
      <dgm:prSet phldrT="[Metin]">
        <dgm:style>
          <a:lnRef idx="0">
            <a:schemeClr val="accent6"/>
          </a:lnRef>
          <a:fillRef idx="3">
            <a:schemeClr val="accent6"/>
          </a:fillRef>
          <a:effectRef idx="3">
            <a:schemeClr val="accent6"/>
          </a:effectRef>
          <a:fontRef idx="minor">
            <a:schemeClr val="lt1"/>
          </a:fontRef>
        </dgm:style>
      </dgm:prSet>
      <dgm:spPr>
        <a:solidFill>
          <a:srgbClr val="C00000"/>
        </a:solidFill>
      </dgm:spPr>
      <dgm:t>
        <a:bodyPr/>
        <a:lstStyle/>
        <a:p>
          <a:r>
            <a:rPr lang="tr-TR" dirty="0" smtClean="0"/>
            <a:t>2.3</a:t>
          </a:r>
          <a:endParaRPr lang="tr-TR" dirty="0"/>
        </a:p>
      </dgm:t>
    </dgm:pt>
    <dgm:pt modelId="{BFCF2AE6-C9A7-4CF1-BCA9-50CA0D8CBDEA}" type="parTrans" cxnId="{5EB83E6D-BEA1-4DAB-BCFD-50583A05BC9D}">
      <dgm:prSet/>
      <dgm:spPr/>
      <dgm:t>
        <a:bodyPr/>
        <a:lstStyle/>
        <a:p>
          <a:endParaRPr lang="tr-TR"/>
        </a:p>
      </dgm:t>
    </dgm:pt>
    <dgm:pt modelId="{32BDE6C7-2C57-42CD-A4A7-22AF1F53034E}" type="sibTrans" cxnId="{5EB83E6D-BEA1-4DAB-BCFD-50583A05BC9D}">
      <dgm:prSet/>
      <dgm:spPr/>
      <dgm:t>
        <a:bodyPr/>
        <a:lstStyle/>
        <a:p>
          <a:endParaRPr lang="tr-TR"/>
        </a:p>
      </dgm:t>
    </dgm:pt>
    <dgm:pt modelId="{1EEC399C-29B4-4FB2-840C-70F0E5CBCDF0}">
      <dgm:prSet phldrT="[Metin]">
        <dgm:style>
          <a:lnRef idx="0">
            <a:schemeClr val="accent6"/>
          </a:lnRef>
          <a:fillRef idx="3">
            <a:schemeClr val="accent6"/>
          </a:fillRef>
          <a:effectRef idx="3">
            <a:schemeClr val="accent6"/>
          </a:effectRef>
          <a:fontRef idx="minor">
            <a:schemeClr val="lt1"/>
          </a:fontRef>
        </dgm:style>
      </dgm:prSet>
      <dgm:spPr>
        <a:solidFill>
          <a:srgbClr val="0070C0"/>
        </a:solidFill>
      </dgm:spPr>
      <dgm:t>
        <a:bodyPr/>
        <a:lstStyle/>
        <a:p>
          <a:r>
            <a:rPr lang="tr-TR" dirty="0" smtClean="0"/>
            <a:t>2.4 </a:t>
          </a:r>
          <a:endParaRPr lang="tr-TR" dirty="0"/>
        </a:p>
      </dgm:t>
    </dgm:pt>
    <dgm:pt modelId="{99F4F005-82CD-4C25-B4BA-6A7423AB617B}" type="parTrans" cxnId="{59EA02A0-9F21-4522-925C-20AD8B80DE61}">
      <dgm:prSet/>
      <dgm:spPr/>
      <dgm:t>
        <a:bodyPr/>
        <a:lstStyle/>
        <a:p>
          <a:endParaRPr lang="tr-TR"/>
        </a:p>
      </dgm:t>
    </dgm:pt>
    <dgm:pt modelId="{4CC939C0-C170-4DA0-9F6E-E0321CC844BC}" type="sibTrans" cxnId="{59EA02A0-9F21-4522-925C-20AD8B80DE61}">
      <dgm:prSet/>
      <dgm:spPr/>
      <dgm:t>
        <a:bodyPr/>
        <a:lstStyle/>
        <a:p>
          <a:endParaRPr lang="tr-TR"/>
        </a:p>
      </dgm:t>
    </dgm:pt>
    <dgm:pt modelId="{5CA30664-04A2-4882-9E9C-BDA820F525EF}">
      <dgm:prSet phldrT="[Metin]"/>
      <dgm:spPr>
        <a:solidFill>
          <a:srgbClr val="C00000"/>
        </a:solidFill>
      </dgm:spPr>
      <dgm:t>
        <a:bodyPr/>
        <a:lstStyle/>
        <a:p>
          <a:r>
            <a:rPr lang="tr-TR" dirty="0" smtClean="0"/>
            <a:t>2.6</a:t>
          </a:r>
          <a:endParaRPr lang="tr-TR" dirty="0"/>
        </a:p>
      </dgm:t>
    </dgm:pt>
    <dgm:pt modelId="{BE4DE1EA-A99F-49BD-995F-0703DB83C516}" type="parTrans" cxnId="{1B313436-B526-4F25-8866-946C1CAA0D2F}">
      <dgm:prSet/>
      <dgm:spPr/>
      <dgm:t>
        <a:bodyPr/>
        <a:lstStyle/>
        <a:p>
          <a:endParaRPr lang="tr-TR"/>
        </a:p>
      </dgm:t>
    </dgm:pt>
    <dgm:pt modelId="{70894801-C69A-4A62-9116-9CFC002FAEE4}" type="sibTrans" cxnId="{1B313436-B526-4F25-8866-946C1CAA0D2F}">
      <dgm:prSet/>
      <dgm:spPr/>
      <dgm:t>
        <a:bodyPr/>
        <a:lstStyle/>
        <a:p>
          <a:endParaRPr lang="tr-TR"/>
        </a:p>
      </dgm:t>
    </dgm:pt>
    <dgm:pt modelId="{9D3E2B6D-7AEC-4F16-9E83-A4DB06BC8304}">
      <dgm:prSet phldrT="[Metin]" custT="1"/>
      <dgm:spPr/>
      <dgm:t>
        <a:bodyPr/>
        <a:lstStyle/>
        <a:p>
          <a:r>
            <a:rPr lang="tr-TR" sz="1600" dirty="0" smtClean="0"/>
            <a:t>Somut Çıktılar</a:t>
          </a:r>
          <a:endParaRPr lang="tr-TR" sz="1600" dirty="0"/>
        </a:p>
      </dgm:t>
    </dgm:pt>
    <dgm:pt modelId="{952FD3CC-1E7A-41F3-BD8B-6A4C8418592C}" type="parTrans" cxnId="{70E7EE96-FDD9-4351-865D-0D151C77E378}">
      <dgm:prSet/>
      <dgm:spPr/>
      <dgm:t>
        <a:bodyPr/>
        <a:lstStyle/>
        <a:p>
          <a:endParaRPr lang="tr-TR"/>
        </a:p>
      </dgm:t>
    </dgm:pt>
    <dgm:pt modelId="{70E26A81-344C-4246-B227-E438BF2F1C05}" type="sibTrans" cxnId="{70E7EE96-FDD9-4351-865D-0D151C77E378}">
      <dgm:prSet/>
      <dgm:spPr/>
      <dgm:t>
        <a:bodyPr/>
        <a:lstStyle/>
        <a:p>
          <a:endParaRPr lang="tr-TR"/>
        </a:p>
      </dgm:t>
    </dgm:pt>
    <dgm:pt modelId="{27F9EB4D-5FF2-4547-8D33-75C7E9C4CC49}">
      <dgm:prSet phldrT="[Metin]" custT="1"/>
      <dgm:spPr/>
      <dgm:t>
        <a:bodyPr/>
        <a:lstStyle/>
        <a:p>
          <a:r>
            <a:rPr lang="tr-TR" sz="1600" dirty="0" smtClean="0"/>
            <a:t>Çarpan Etkileri</a:t>
          </a:r>
          <a:endParaRPr lang="tr-TR" sz="1600" dirty="0"/>
        </a:p>
      </dgm:t>
    </dgm:pt>
    <dgm:pt modelId="{EB12C760-965B-456B-A08E-08C72EFCF3E9}" type="parTrans" cxnId="{B115F154-9BF5-41E0-825A-17221B1036A5}">
      <dgm:prSet/>
      <dgm:spPr/>
      <dgm:t>
        <a:bodyPr/>
        <a:lstStyle/>
        <a:p>
          <a:endParaRPr lang="tr-TR"/>
        </a:p>
      </dgm:t>
    </dgm:pt>
    <dgm:pt modelId="{FDF246AC-30C9-4126-A440-24E6D267227A}" type="sibTrans" cxnId="{B115F154-9BF5-41E0-825A-17221B1036A5}">
      <dgm:prSet/>
      <dgm:spPr/>
      <dgm:t>
        <a:bodyPr/>
        <a:lstStyle/>
        <a:p>
          <a:endParaRPr lang="tr-TR"/>
        </a:p>
      </dgm:t>
    </dgm:pt>
    <dgm:pt modelId="{0298A556-2C92-46B2-AF50-451F0083D3FD}">
      <dgm:prSet phldrT="[Metin]"/>
      <dgm:spPr/>
      <dgm:t>
        <a:bodyPr/>
        <a:lstStyle/>
        <a:p>
          <a:r>
            <a:rPr lang="tr-TR" dirty="0" smtClean="0"/>
            <a:t>Sürdürülebilirlik</a:t>
          </a:r>
          <a:endParaRPr lang="tr-TR" dirty="0"/>
        </a:p>
      </dgm:t>
    </dgm:pt>
    <dgm:pt modelId="{9902BB14-F663-4CF0-BA44-C9D3BBECE68E}" type="parTrans" cxnId="{3E433B80-DB4C-4347-A8BC-409E67BA504A}">
      <dgm:prSet/>
      <dgm:spPr/>
      <dgm:t>
        <a:bodyPr/>
        <a:lstStyle/>
        <a:p>
          <a:endParaRPr lang="tr-TR"/>
        </a:p>
      </dgm:t>
    </dgm:pt>
    <dgm:pt modelId="{1958E82A-CE01-41AE-B3CA-7CD4EBECFDCA}" type="sibTrans" cxnId="{3E433B80-DB4C-4347-A8BC-409E67BA504A}">
      <dgm:prSet/>
      <dgm:spPr/>
      <dgm:t>
        <a:bodyPr/>
        <a:lstStyle/>
        <a:p>
          <a:endParaRPr lang="tr-TR"/>
        </a:p>
      </dgm:t>
    </dgm:pt>
    <dgm:pt modelId="{5646FF6E-1E40-4DAA-B2DF-3AEC584DCCB5}">
      <dgm:prSet phldrT="[Metin]"/>
      <dgm:spPr/>
      <dgm:t>
        <a:bodyPr/>
        <a:lstStyle/>
        <a:p>
          <a:r>
            <a:rPr lang="tr-TR" dirty="0" smtClean="0"/>
            <a:t>Görünürlük Faaliyetleri</a:t>
          </a:r>
          <a:endParaRPr lang="tr-TR" dirty="0"/>
        </a:p>
      </dgm:t>
    </dgm:pt>
    <dgm:pt modelId="{C4360038-4EFD-4936-8542-759EBC19CAEB}" type="parTrans" cxnId="{5A8CE260-3FB9-4D95-823A-1A003063E322}">
      <dgm:prSet/>
      <dgm:spPr/>
      <dgm:t>
        <a:bodyPr/>
        <a:lstStyle/>
        <a:p>
          <a:endParaRPr lang="tr-TR"/>
        </a:p>
      </dgm:t>
    </dgm:pt>
    <dgm:pt modelId="{1DC25BB3-D01E-4626-B019-7D9EF5596F65}" type="sibTrans" cxnId="{5A8CE260-3FB9-4D95-823A-1A003063E322}">
      <dgm:prSet/>
      <dgm:spPr/>
      <dgm:t>
        <a:bodyPr/>
        <a:lstStyle/>
        <a:p>
          <a:endParaRPr lang="tr-TR"/>
        </a:p>
      </dgm:t>
    </dgm:pt>
    <dgm:pt modelId="{589216CF-5B19-4B03-8ECB-2336B2573D8A}" type="pres">
      <dgm:prSet presAssocID="{A5047767-FBD4-4414-8B45-C5791E33453D}" presName="linearFlow" presStyleCnt="0">
        <dgm:presLayoutVars>
          <dgm:dir/>
          <dgm:animLvl val="lvl"/>
          <dgm:resizeHandles val="exact"/>
        </dgm:presLayoutVars>
      </dgm:prSet>
      <dgm:spPr/>
      <dgm:t>
        <a:bodyPr/>
        <a:lstStyle/>
        <a:p>
          <a:endParaRPr lang="tr-TR"/>
        </a:p>
      </dgm:t>
    </dgm:pt>
    <dgm:pt modelId="{4C9BE937-37BA-404B-B60D-F9FB193CA284}" type="pres">
      <dgm:prSet presAssocID="{ABAC279A-019E-4FB7-834D-7C87855CA5FD}" presName="composite" presStyleCnt="0"/>
      <dgm:spPr/>
    </dgm:pt>
    <dgm:pt modelId="{F411E99E-6013-4AF1-B848-CA2F318D10F3}" type="pres">
      <dgm:prSet presAssocID="{ABAC279A-019E-4FB7-834D-7C87855CA5FD}" presName="parentText" presStyleLbl="alignNode1" presStyleIdx="0" presStyleCnt="5">
        <dgm:presLayoutVars>
          <dgm:chMax val="1"/>
          <dgm:bulletEnabled val="1"/>
        </dgm:presLayoutVars>
      </dgm:prSet>
      <dgm:spPr/>
      <dgm:t>
        <a:bodyPr/>
        <a:lstStyle/>
        <a:p>
          <a:endParaRPr lang="tr-TR"/>
        </a:p>
      </dgm:t>
    </dgm:pt>
    <dgm:pt modelId="{A60D6A58-2CEC-4ACD-B222-83566CF3CBED}" type="pres">
      <dgm:prSet presAssocID="{ABAC279A-019E-4FB7-834D-7C87855CA5FD}" presName="descendantText" presStyleLbl="alignAcc1" presStyleIdx="0" presStyleCnt="5" custScaleY="131539">
        <dgm:presLayoutVars>
          <dgm:bulletEnabled val="1"/>
        </dgm:presLayoutVars>
      </dgm:prSet>
      <dgm:spPr/>
      <dgm:t>
        <a:bodyPr/>
        <a:lstStyle/>
        <a:p>
          <a:endParaRPr lang="tr-TR"/>
        </a:p>
      </dgm:t>
    </dgm:pt>
    <dgm:pt modelId="{5588CD59-A0C0-48E4-845C-BC82876C574D}" type="pres">
      <dgm:prSet presAssocID="{B43AB732-311B-49F5-A74D-09EA05C3E787}" presName="sp" presStyleCnt="0"/>
      <dgm:spPr/>
    </dgm:pt>
    <dgm:pt modelId="{4A99DED5-FDE5-435E-B1A1-807D3310D91D}" type="pres">
      <dgm:prSet presAssocID="{977BE58D-250D-4922-956C-B198C00959B9}" presName="composite" presStyleCnt="0"/>
      <dgm:spPr/>
    </dgm:pt>
    <dgm:pt modelId="{6D45D882-C71C-41F3-8AD0-DD1B58B10AAA}" type="pres">
      <dgm:prSet presAssocID="{977BE58D-250D-4922-956C-B198C00959B9}" presName="parentText" presStyleLbl="alignNode1" presStyleIdx="1" presStyleCnt="5">
        <dgm:presLayoutVars>
          <dgm:chMax val="1"/>
          <dgm:bulletEnabled val="1"/>
        </dgm:presLayoutVars>
      </dgm:prSet>
      <dgm:spPr/>
      <dgm:t>
        <a:bodyPr/>
        <a:lstStyle/>
        <a:p>
          <a:endParaRPr lang="tr-TR"/>
        </a:p>
      </dgm:t>
    </dgm:pt>
    <dgm:pt modelId="{4AEBB966-1A03-4DBE-A8ED-BD36193E2F48}" type="pres">
      <dgm:prSet presAssocID="{977BE58D-250D-4922-956C-B198C00959B9}" presName="descendantText" presStyleLbl="alignAcc1" presStyleIdx="1" presStyleCnt="5">
        <dgm:presLayoutVars>
          <dgm:bulletEnabled val="1"/>
        </dgm:presLayoutVars>
      </dgm:prSet>
      <dgm:spPr/>
      <dgm:t>
        <a:bodyPr/>
        <a:lstStyle/>
        <a:p>
          <a:endParaRPr lang="tr-TR"/>
        </a:p>
      </dgm:t>
    </dgm:pt>
    <dgm:pt modelId="{84107FFF-9B94-4234-800D-67FE061DA49A}" type="pres">
      <dgm:prSet presAssocID="{959D8B81-9978-47E0-A087-612C0A20D99A}" presName="sp" presStyleCnt="0"/>
      <dgm:spPr/>
    </dgm:pt>
    <dgm:pt modelId="{43B12043-AA0E-4800-A674-8FE2412B3F58}" type="pres">
      <dgm:prSet presAssocID="{B2B0D66B-0379-43C4-AAC5-61C484A39BD8}" presName="composite" presStyleCnt="0"/>
      <dgm:spPr/>
    </dgm:pt>
    <dgm:pt modelId="{8A94C818-96EB-4BC0-A3BB-C00D3F88645E}" type="pres">
      <dgm:prSet presAssocID="{B2B0D66B-0379-43C4-AAC5-61C484A39BD8}" presName="parentText" presStyleLbl="alignNode1" presStyleIdx="2" presStyleCnt="5">
        <dgm:presLayoutVars>
          <dgm:chMax val="1"/>
          <dgm:bulletEnabled val="1"/>
        </dgm:presLayoutVars>
      </dgm:prSet>
      <dgm:spPr/>
      <dgm:t>
        <a:bodyPr/>
        <a:lstStyle/>
        <a:p>
          <a:endParaRPr lang="tr-TR"/>
        </a:p>
      </dgm:t>
    </dgm:pt>
    <dgm:pt modelId="{B8E90495-A7AC-4D77-A621-407D0DA83406}" type="pres">
      <dgm:prSet presAssocID="{B2B0D66B-0379-43C4-AAC5-61C484A39BD8}" presName="descendantText" presStyleLbl="alignAcc1" presStyleIdx="2" presStyleCnt="5">
        <dgm:presLayoutVars>
          <dgm:bulletEnabled val="1"/>
        </dgm:presLayoutVars>
      </dgm:prSet>
      <dgm:spPr/>
      <dgm:t>
        <a:bodyPr/>
        <a:lstStyle/>
        <a:p>
          <a:endParaRPr lang="tr-TR"/>
        </a:p>
      </dgm:t>
    </dgm:pt>
    <dgm:pt modelId="{54948D61-5186-4D9A-A268-918460AD6733}" type="pres">
      <dgm:prSet presAssocID="{32BDE6C7-2C57-42CD-A4A7-22AF1F53034E}" presName="sp" presStyleCnt="0"/>
      <dgm:spPr/>
    </dgm:pt>
    <dgm:pt modelId="{86DE2F71-8E07-40D7-9151-9662E08C6682}" type="pres">
      <dgm:prSet presAssocID="{1EEC399C-29B4-4FB2-840C-70F0E5CBCDF0}" presName="composite" presStyleCnt="0"/>
      <dgm:spPr/>
    </dgm:pt>
    <dgm:pt modelId="{9413AD3D-943F-49CC-AC65-7E152BBB80C8}" type="pres">
      <dgm:prSet presAssocID="{1EEC399C-29B4-4FB2-840C-70F0E5CBCDF0}" presName="parentText" presStyleLbl="alignNode1" presStyleIdx="3" presStyleCnt="5">
        <dgm:presLayoutVars>
          <dgm:chMax val="1"/>
          <dgm:bulletEnabled val="1"/>
        </dgm:presLayoutVars>
      </dgm:prSet>
      <dgm:spPr/>
      <dgm:t>
        <a:bodyPr/>
        <a:lstStyle/>
        <a:p>
          <a:endParaRPr lang="tr-TR"/>
        </a:p>
      </dgm:t>
    </dgm:pt>
    <dgm:pt modelId="{6BED6773-5B6C-4C68-B233-2DDB82C3B657}" type="pres">
      <dgm:prSet presAssocID="{1EEC399C-29B4-4FB2-840C-70F0E5CBCDF0}" presName="descendantText" presStyleLbl="alignAcc1" presStyleIdx="3" presStyleCnt="5">
        <dgm:presLayoutVars>
          <dgm:bulletEnabled val="1"/>
        </dgm:presLayoutVars>
      </dgm:prSet>
      <dgm:spPr/>
      <dgm:t>
        <a:bodyPr/>
        <a:lstStyle/>
        <a:p>
          <a:endParaRPr lang="tr-TR"/>
        </a:p>
      </dgm:t>
    </dgm:pt>
    <dgm:pt modelId="{F0BD17EF-8EE6-4FAF-9CCE-41CF16381212}" type="pres">
      <dgm:prSet presAssocID="{4CC939C0-C170-4DA0-9F6E-E0321CC844BC}" presName="sp" presStyleCnt="0"/>
      <dgm:spPr/>
    </dgm:pt>
    <dgm:pt modelId="{A8387F28-B86D-4062-B5FC-842D68AE11F5}" type="pres">
      <dgm:prSet presAssocID="{5CA30664-04A2-4882-9E9C-BDA820F525EF}" presName="composite" presStyleCnt="0"/>
      <dgm:spPr/>
    </dgm:pt>
    <dgm:pt modelId="{5E42247D-08AE-41FA-933F-A6A8E2C8E705}" type="pres">
      <dgm:prSet presAssocID="{5CA30664-04A2-4882-9E9C-BDA820F525EF}" presName="parentText" presStyleLbl="alignNode1" presStyleIdx="4" presStyleCnt="5">
        <dgm:presLayoutVars>
          <dgm:chMax val="1"/>
          <dgm:bulletEnabled val="1"/>
        </dgm:presLayoutVars>
      </dgm:prSet>
      <dgm:spPr/>
      <dgm:t>
        <a:bodyPr/>
        <a:lstStyle/>
        <a:p>
          <a:endParaRPr lang="tr-TR"/>
        </a:p>
      </dgm:t>
    </dgm:pt>
    <dgm:pt modelId="{AF2048FA-C774-490F-8E08-2125E24AF2EB}" type="pres">
      <dgm:prSet presAssocID="{5CA30664-04A2-4882-9E9C-BDA820F525EF}" presName="descendantText" presStyleLbl="alignAcc1" presStyleIdx="4" presStyleCnt="5">
        <dgm:presLayoutVars>
          <dgm:bulletEnabled val="1"/>
        </dgm:presLayoutVars>
      </dgm:prSet>
      <dgm:spPr/>
      <dgm:t>
        <a:bodyPr/>
        <a:lstStyle/>
        <a:p>
          <a:endParaRPr lang="tr-TR"/>
        </a:p>
      </dgm:t>
    </dgm:pt>
  </dgm:ptLst>
  <dgm:cxnLst>
    <dgm:cxn modelId="{59EA02A0-9F21-4522-925C-20AD8B80DE61}" srcId="{A5047767-FBD4-4414-8B45-C5791E33453D}" destId="{1EEC399C-29B4-4FB2-840C-70F0E5CBCDF0}" srcOrd="3" destOrd="0" parTransId="{99F4F005-82CD-4C25-B4BA-6A7423AB617B}" sibTransId="{4CC939C0-C170-4DA0-9F6E-E0321CC844BC}"/>
    <dgm:cxn modelId="{06D78935-6F5F-400D-A59E-FE6D415136A0}" srcId="{A5047767-FBD4-4414-8B45-C5791E33453D}" destId="{977BE58D-250D-4922-956C-B198C00959B9}" srcOrd="1" destOrd="0" parTransId="{6E61C2FC-018A-4B5F-8153-65B130D133FA}" sibTransId="{959D8B81-9978-47E0-A087-612C0A20D99A}"/>
    <dgm:cxn modelId="{9A32A24A-F8B7-4AB1-AD2C-CEF4F61280A8}" type="presOf" srcId="{B2B0D66B-0379-43C4-AAC5-61C484A39BD8}" destId="{8A94C818-96EB-4BC0-A3BB-C00D3F88645E}" srcOrd="0" destOrd="0" presId="urn:microsoft.com/office/officeart/2005/8/layout/chevron2"/>
    <dgm:cxn modelId="{6946EDE3-7991-44A9-8F59-73F0BE9CF6D2}" type="presOf" srcId="{ABAC279A-019E-4FB7-834D-7C87855CA5FD}" destId="{F411E99E-6013-4AF1-B848-CA2F318D10F3}" srcOrd="0" destOrd="0" presId="urn:microsoft.com/office/officeart/2005/8/layout/chevron2"/>
    <dgm:cxn modelId="{49B90B57-C118-44B4-AEED-E45488E1F96B}" type="presOf" srcId="{9D3E2B6D-7AEC-4F16-9E83-A4DB06BC8304}" destId="{4AEBB966-1A03-4DBE-A8ED-BD36193E2F48}" srcOrd="0" destOrd="0" presId="urn:microsoft.com/office/officeart/2005/8/layout/chevron2"/>
    <dgm:cxn modelId="{411D9746-15ED-42D0-B588-8FBE07B901AF}" srcId="{ABAC279A-019E-4FB7-834D-7C87855CA5FD}" destId="{58FD7474-45C0-4193-A2B6-6B7EE9402259}" srcOrd="0" destOrd="0" parTransId="{C07B38BA-0531-496B-8367-45FC870CE55C}" sibTransId="{98989A62-16F3-460B-9143-46227ED31F02}"/>
    <dgm:cxn modelId="{1B313436-B526-4F25-8866-946C1CAA0D2F}" srcId="{A5047767-FBD4-4414-8B45-C5791E33453D}" destId="{5CA30664-04A2-4882-9E9C-BDA820F525EF}" srcOrd="4" destOrd="0" parTransId="{BE4DE1EA-A99F-49BD-995F-0703DB83C516}" sibTransId="{70894801-C69A-4A62-9116-9CFC002FAEE4}"/>
    <dgm:cxn modelId="{5A8CE260-3FB9-4D95-823A-1A003063E322}" srcId="{5CA30664-04A2-4882-9E9C-BDA820F525EF}" destId="{5646FF6E-1E40-4DAA-B2DF-3AEC584DCCB5}" srcOrd="0" destOrd="0" parTransId="{C4360038-4EFD-4936-8542-759EBC19CAEB}" sibTransId="{1DC25BB3-D01E-4626-B019-7D9EF5596F65}"/>
    <dgm:cxn modelId="{75CD55E7-2C89-49BE-89D2-CB8BCFB5E6AB}" type="presOf" srcId="{58FD7474-45C0-4193-A2B6-6B7EE9402259}" destId="{A60D6A58-2CEC-4ACD-B222-83566CF3CBED}" srcOrd="0" destOrd="0" presId="urn:microsoft.com/office/officeart/2005/8/layout/chevron2"/>
    <dgm:cxn modelId="{B5F3D9E5-A1FF-4645-A015-01AED9176497}" type="presOf" srcId="{A5047767-FBD4-4414-8B45-C5791E33453D}" destId="{589216CF-5B19-4B03-8ECB-2336B2573D8A}" srcOrd="0" destOrd="0" presId="urn:microsoft.com/office/officeart/2005/8/layout/chevron2"/>
    <dgm:cxn modelId="{5EB83E6D-BEA1-4DAB-BCFD-50583A05BC9D}" srcId="{A5047767-FBD4-4414-8B45-C5791E33453D}" destId="{B2B0D66B-0379-43C4-AAC5-61C484A39BD8}" srcOrd="2" destOrd="0" parTransId="{BFCF2AE6-C9A7-4CF1-BCA9-50CA0D8CBDEA}" sibTransId="{32BDE6C7-2C57-42CD-A4A7-22AF1F53034E}"/>
    <dgm:cxn modelId="{B115F154-9BF5-41E0-825A-17221B1036A5}" srcId="{B2B0D66B-0379-43C4-AAC5-61C484A39BD8}" destId="{27F9EB4D-5FF2-4547-8D33-75C7E9C4CC49}" srcOrd="0" destOrd="0" parTransId="{EB12C760-965B-456B-A08E-08C72EFCF3E9}" sibTransId="{FDF246AC-30C9-4126-A440-24E6D267227A}"/>
    <dgm:cxn modelId="{A20EF522-396E-4D5F-B70E-66E4F074BA53}" type="presOf" srcId="{977BE58D-250D-4922-956C-B198C00959B9}" destId="{6D45D882-C71C-41F3-8AD0-DD1B58B10AAA}" srcOrd="0" destOrd="0" presId="urn:microsoft.com/office/officeart/2005/8/layout/chevron2"/>
    <dgm:cxn modelId="{6EA49722-E4AA-41BF-BBE1-91DB3F97C0EE}" type="presOf" srcId="{1EEC399C-29B4-4FB2-840C-70F0E5CBCDF0}" destId="{9413AD3D-943F-49CC-AC65-7E152BBB80C8}" srcOrd="0" destOrd="0" presId="urn:microsoft.com/office/officeart/2005/8/layout/chevron2"/>
    <dgm:cxn modelId="{6EF86138-E4DC-4DC4-B200-620B299C83D6}" type="presOf" srcId="{0298A556-2C92-46B2-AF50-451F0083D3FD}" destId="{6BED6773-5B6C-4C68-B233-2DDB82C3B657}" srcOrd="0" destOrd="0" presId="urn:microsoft.com/office/officeart/2005/8/layout/chevron2"/>
    <dgm:cxn modelId="{70E7EE96-FDD9-4351-865D-0D151C77E378}" srcId="{977BE58D-250D-4922-956C-B198C00959B9}" destId="{9D3E2B6D-7AEC-4F16-9E83-A4DB06BC8304}" srcOrd="0" destOrd="0" parTransId="{952FD3CC-1E7A-41F3-BD8B-6A4C8418592C}" sibTransId="{70E26A81-344C-4246-B227-E438BF2F1C05}"/>
    <dgm:cxn modelId="{DE7310E4-18E6-4EAC-A13D-C5C6F9C1ACB8}" srcId="{A5047767-FBD4-4414-8B45-C5791E33453D}" destId="{ABAC279A-019E-4FB7-834D-7C87855CA5FD}" srcOrd="0" destOrd="0" parTransId="{A1D8F59D-22BB-41D6-86D1-3EDADC39B769}" sibTransId="{B43AB732-311B-49F5-A74D-09EA05C3E787}"/>
    <dgm:cxn modelId="{E0CD33CD-FDE9-49E8-865F-42605424510D}" type="presOf" srcId="{5CA30664-04A2-4882-9E9C-BDA820F525EF}" destId="{5E42247D-08AE-41FA-933F-A6A8E2C8E705}" srcOrd="0" destOrd="0" presId="urn:microsoft.com/office/officeart/2005/8/layout/chevron2"/>
    <dgm:cxn modelId="{1465272D-8619-4CF8-9D16-748E0AE9EFA3}" type="presOf" srcId="{5646FF6E-1E40-4DAA-B2DF-3AEC584DCCB5}" destId="{AF2048FA-C774-490F-8E08-2125E24AF2EB}" srcOrd="0" destOrd="0" presId="urn:microsoft.com/office/officeart/2005/8/layout/chevron2"/>
    <dgm:cxn modelId="{5B81E578-DD0B-42B0-8E79-FFC5D1111F9D}" type="presOf" srcId="{27F9EB4D-5FF2-4547-8D33-75C7E9C4CC49}" destId="{B8E90495-A7AC-4D77-A621-407D0DA83406}" srcOrd="0" destOrd="0" presId="urn:microsoft.com/office/officeart/2005/8/layout/chevron2"/>
    <dgm:cxn modelId="{3E433B80-DB4C-4347-A8BC-409E67BA504A}" srcId="{1EEC399C-29B4-4FB2-840C-70F0E5CBCDF0}" destId="{0298A556-2C92-46B2-AF50-451F0083D3FD}" srcOrd="0" destOrd="0" parTransId="{9902BB14-F663-4CF0-BA44-C9D3BBECE68E}" sibTransId="{1958E82A-CE01-41AE-B3CA-7CD4EBECFDCA}"/>
    <dgm:cxn modelId="{113F9B7C-611D-4957-9033-EE59C39E3F8A}" type="presParOf" srcId="{589216CF-5B19-4B03-8ECB-2336B2573D8A}" destId="{4C9BE937-37BA-404B-B60D-F9FB193CA284}" srcOrd="0" destOrd="0" presId="urn:microsoft.com/office/officeart/2005/8/layout/chevron2"/>
    <dgm:cxn modelId="{D9F730B8-0187-401E-AA6D-87FF191FD92E}" type="presParOf" srcId="{4C9BE937-37BA-404B-B60D-F9FB193CA284}" destId="{F411E99E-6013-4AF1-B848-CA2F318D10F3}" srcOrd="0" destOrd="0" presId="urn:microsoft.com/office/officeart/2005/8/layout/chevron2"/>
    <dgm:cxn modelId="{0E4617BB-3E1F-4772-B46E-2ABA4AF8095D}" type="presParOf" srcId="{4C9BE937-37BA-404B-B60D-F9FB193CA284}" destId="{A60D6A58-2CEC-4ACD-B222-83566CF3CBED}" srcOrd="1" destOrd="0" presId="urn:microsoft.com/office/officeart/2005/8/layout/chevron2"/>
    <dgm:cxn modelId="{73A2F081-0885-49F1-862A-774A20D2B328}" type="presParOf" srcId="{589216CF-5B19-4B03-8ECB-2336B2573D8A}" destId="{5588CD59-A0C0-48E4-845C-BC82876C574D}" srcOrd="1" destOrd="0" presId="urn:microsoft.com/office/officeart/2005/8/layout/chevron2"/>
    <dgm:cxn modelId="{BEB3FBB5-49BF-4D65-81BB-01C9F908B5A9}" type="presParOf" srcId="{589216CF-5B19-4B03-8ECB-2336B2573D8A}" destId="{4A99DED5-FDE5-435E-B1A1-807D3310D91D}" srcOrd="2" destOrd="0" presId="urn:microsoft.com/office/officeart/2005/8/layout/chevron2"/>
    <dgm:cxn modelId="{FDFB9F0E-2D8C-4515-B1A2-33EEE43C1993}" type="presParOf" srcId="{4A99DED5-FDE5-435E-B1A1-807D3310D91D}" destId="{6D45D882-C71C-41F3-8AD0-DD1B58B10AAA}" srcOrd="0" destOrd="0" presId="urn:microsoft.com/office/officeart/2005/8/layout/chevron2"/>
    <dgm:cxn modelId="{E185104C-8A3A-44FD-BFF5-620170A4A476}" type="presParOf" srcId="{4A99DED5-FDE5-435E-B1A1-807D3310D91D}" destId="{4AEBB966-1A03-4DBE-A8ED-BD36193E2F48}" srcOrd="1" destOrd="0" presId="urn:microsoft.com/office/officeart/2005/8/layout/chevron2"/>
    <dgm:cxn modelId="{01EEDDB2-7428-4C05-85FC-CEE525EE0959}" type="presParOf" srcId="{589216CF-5B19-4B03-8ECB-2336B2573D8A}" destId="{84107FFF-9B94-4234-800D-67FE061DA49A}" srcOrd="3" destOrd="0" presId="urn:microsoft.com/office/officeart/2005/8/layout/chevron2"/>
    <dgm:cxn modelId="{98B136B7-6E9A-48C6-B927-5F3BB71B3670}" type="presParOf" srcId="{589216CF-5B19-4B03-8ECB-2336B2573D8A}" destId="{43B12043-AA0E-4800-A674-8FE2412B3F58}" srcOrd="4" destOrd="0" presId="urn:microsoft.com/office/officeart/2005/8/layout/chevron2"/>
    <dgm:cxn modelId="{10456666-AFCB-4849-9D0F-8488CBAFB873}" type="presParOf" srcId="{43B12043-AA0E-4800-A674-8FE2412B3F58}" destId="{8A94C818-96EB-4BC0-A3BB-C00D3F88645E}" srcOrd="0" destOrd="0" presId="urn:microsoft.com/office/officeart/2005/8/layout/chevron2"/>
    <dgm:cxn modelId="{DAC24FE0-6ACA-4428-9FD4-1B208753A9D4}" type="presParOf" srcId="{43B12043-AA0E-4800-A674-8FE2412B3F58}" destId="{B8E90495-A7AC-4D77-A621-407D0DA83406}" srcOrd="1" destOrd="0" presId="urn:microsoft.com/office/officeart/2005/8/layout/chevron2"/>
    <dgm:cxn modelId="{96E0605A-532F-4FFD-B11B-A565847FFB1B}" type="presParOf" srcId="{589216CF-5B19-4B03-8ECB-2336B2573D8A}" destId="{54948D61-5186-4D9A-A268-918460AD6733}" srcOrd="5" destOrd="0" presId="urn:microsoft.com/office/officeart/2005/8/layout/chevron2"/>
    <dgm:cxn modelId="{092083A8-49CA-44BB-9210-F78937F9B57B}" type="presParOf" srcId="{589216CF-5B19-4B03-8ECB-2336B2573D8A}" destId="{86DE2F71-8E07-40D7-9151-9662E08C6682}" srcOrd="6" destOrd="0" presId="urn:microsoft.com/office/officeart/2005/8/layout/chevron2"/>
    <dgm:cxn modelId="{F67F1309-0EEB-4F8A-832D-09D60B9007D6}" type="presParOf" srcId="{86DE2F71-8E07-40D7-9151-9662E08C6682}" destId="{9413AD3D-943F-49CC-AC65-7E152BBB80C8}" srcOrd="0" destOrd="0" presId="urn:microsoft.com/office/officeart/2005/8/layout/chevron2"/>
    <dgm:cxn modelId="{CFA438B0-5963-453B-B7FD-6E85884C4BE3}" type="presParOf" srcId="{86DE2F71-8E07-40D7-9151-9662E08C6682}" destId="{6BED6773-5B6C-4C68-B233-2DDB82C3B657}" srcOrd="1" destOrd="0" presId="urn:microsoft.com/office/officeart/2005/8/layout/chevron2"/>
    <dgm:cxn modelId="{7716AD79-507D-4C52-9F59-5E397D2CCEB0}" type="presParOf" srcId="{589216CF-5B19-4B03-8ECB-2336B2573D8A}" destId="{F0BD17EF-8EE6-4FAF-9CCE-41CF16381212}" srcOrd="7" destOrd="0" presId="urn:microsoft.com/office/officeart/2005/8/layout/chevron2"/>
    <dgm:cxn modelId="{7CB72C2E-33F4-4000-B53F-739DF1B99DEA}" type="presParOf" srcId="{589216CF-5B19-4B03-8ECB-2336B2573D8A}" destId="{A8387F28-B86D-4062-B5FC-842D68AE11F5}" srcOrd="8" destOrd="0" presId="urn:microsoft.com/office/officeart/2005/8/layout/chevron2"/>
    <dgm:cxn modelId="{25AA4970-E98C-4664-92B6-E6BFC5501113}" type="presParOf" srcId="{A8387F28-B86D-4062-B5FC-842D68AE11F5}" destId="{5E42247D-08AE-41FA-933F-A6A8E2C8E705}" srcOrd="0" destOrd="0" presId="urn:microsoft.com/office/officeart/2005/8/layout/chevron2"/>
    <dgm:cxn modelId="{1A5FC6A6-6C48-40F1-B8C0-5C29E242DF9E}" type="presParOf" srcId="{A8387F28-B86D-4062-B5FC-842D68AE11F5}" destId="{AF2048FA-C774-490F-8E08-2125E24AF2E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047767-FBD4-4414-8B45-C5791E33453D}" type="doc">
      <dgm:prSet loTypeId="urn:microsoft.com/office/officeart/2005/8/layout/chevron2" loCatId="list" qsTypeId="urn:microsoft.com/office/officeart/2005/8/quickstyle/simple5" qsCatId="simple" csTypeId="urn:microsoft.com/office/officeart/2005/8/colors/accent2_2" csCatId="accent2" phldr="1"/>
      <dgm:spPr/>
      <dgm:t>
        <a:bodyPr/>
        <a:lstStyle/>
        <a:p>
          <a:endParaRPr lang="tr-TR"/>
        </a:p>
      </dgm:t>
    </dgm:pt>
    <dgm:pt modelId="{ABAC279A-019E-4FB7-834D-7C87855CA5FD}">
      <dgm:prSet phldrT="[Metin]">
        <dgm:style>
          <a:lnRef idx="0">
            <a:schemeClr val="accent6"/>
          </a:lnRef>
          <a:fillRef idx="3">
            <a:schemeClr val="accent6"/>
          </a:fillRef>
          <a:effectRef idx="3">
            <a:schemeClr val="accent6"/>
          </a:effectRef>
          <a:fontRef idx="minor">
            <a:schemeClr val="lt1"/>
          </a:fontRef>
        </dgm:style>
      </dgm:prSet>
      <dgm:spPr>
        <a:solidFill>
          <a:srgbClr val="C00000"/>
        </a:solidFill>
      </dgm:spPr>
      <dgm:t>
        <a:bodyPr/>
        <a:lstStyle/>
        <a:p>
          <a:r>
            <a:rPr lang="tr-TR" dirty="0" smtClean="0"/>
            <a:t>2.1</a:t>
          </a:r>
          <a:endParaRPr lang="tr-TR" dirty="0"/>
        </a:p>
      </dgm:t>
    </dgm:pt>
    <dgm:pt modelId="{A1D8F59D-22BB-41D6-86D1-3EDADC39B769}" type="parTrans" cxnId="{DE7310E4-18E6-4EAC-A13D-C5C6F9C1ACB8}">
      <dgm:prSet/>
      <dgm:spPr/>
      <dgm:t>
        <a:bodyPr/>
        <a:lstStyle/>
        <a:p>
          <a:endParaRPr lang="tr-TR"/>
        </a:p>
      </dgm:t>
    </dgm:pt>
    <dgm:pt modelId="{B43AB732-311B-49F5-A74D-09EA05C3E787}" type="sibTrans" cxnId="{DE7310E4-18E6-4EAC-A13D-C5C6F9C1ACB8}">
      <dgm:prSet/>
      <dgm:spPr/>
      <dgm:t>
        <a:bodyPr/>
        <a:lstStyle/>
        <a:p>
          <a:endParaRPr lang="tr-TR"/>
        </a:p>
      </dgm:t>
    </dgm:pt>
    <dgm:pt modelId="{58FD7474-45C0-4193-A2B6-6B7EE9402259}">
      <dgm:prSet phldrT="[Metin]" custT="1"/>
      <dgm:spPr/>
      <dgm:t>
        <a:bodyPr/>
        <a:lstStyle/>
        <a:p>
          <a:r>
            <a:rPr lang="tr-TR" sz="1600" dirty="0" smtClean="0"/>
            <a:t>Hedef gruplar/yararlanıcılar üzerinde beklenen etki</a:t>
          </a:r>
          <a:endParaRPr lang="tr-TR" sz="1600" dirty="0"/>
        </a:p>
      </dgm:t>
    </dgm:pt>
    <dgm:pt modelId="{C07B38BA-0531-496B-8367-45FC870CE55C}" type="parTrans" cxnId="{411D9746-15ED-42D0-B588-8FBE07B901AF}">
      <dgm:prSet/>
      <dgm:spPr/>
      <dgm:t>
        <a:bodyPr/>
        <a:lstStyle/>
        <a:p>
          <a:endParaRPr lang="tr-TR"/>
        </a:p>
      </dgm:t>
    </dgm:pt>
    <dgm:pt modelId="{98989A62-16F3-460B-9143-46227ED31F02}" type="sibTrans" cxnId="{411D9746-15ED-42D0-B588-8FBE07B901AF}">
      <dgm:prSet/>
      <dgm:spPr/>
      <dgm:t>
        <a:bodyPr/>
        <a:lstStyle/>
        <a:p>
          <a:endParaRPr lang="tr-TR"/>
        </a:p>
      </dgm:t>
    </dgm:pt>
    <dgm:pt modelId="{977BE58D-250D-4922-956C-B198C00959B9}">
      <dgm:prSet phldrT="[Metin]">
        <dgm:style>
          <a:lnRef idx="0">
            <a:schemeClr val="accent6"/>
          </a:lnRef>
          <a:fillRef idx="3">
            <a:schemeClr val="accent6"/>
          </a:fillRef>
          <a:effectRef idx="3">
            <a:schemeClr val="accent6"/>
          </a:effectRef>
          <a:fontRef idx="minor">
            <a:schemeClr val="lt1"/>
          </a:fontRef>
        </dgm:style>
      </dgm:prSet>
      <dgm:spPr>
        <a:solidFill>
          <a:srgbClr val="C00000"/>
        </a:solidFill>
      </dgm:spPr>
      <dgm:t>
        <a:bodyPr/>
        <a:lstStyle/>
        <a:p>
          <a:r>
            <a:rPr lang="tr-TR" dirty="0" smtClean="0"/>
            <a:t>2.2</a:t>
          </a:r>
          <a:endParaRPr lang="tr-TR" dirty="0"/>
        </a:p>
      </dgm:t>
    </dgm:pt>
    <dgm:pt modelId="{6E61C2FC-018A-4B5F-8153-65B130D133FA}" type="parTrans" cxnId="{06D78935-6F5F-400D-A59E-FE6D415136A0}">
      <dgm:prSet/>
      <dgm:spPr/>
      <dgm:t>
        <a:bodyPr/>
        <a:lstStyle/>
        <a:p>
          <a:endParaRPr lang="tr-TR"/>
        </a:p>
      </dgm:t>
    </dgm:pt>
    <dgm:pt modelId="{959D8B81-9978-47E0-A087-612C0A20D99A}" type="sibTrans" cxnId="{06D78935-6F5F-400D-A59E-FE6D415136A0}">
      <dgm:prSet/>
      <dgm:spPr/>
      <dgm:t>
        <a:bodyPr/>
        <a:lstStyle/>
        <a:p>
          <a:endParaRPr lang="tr-TR"/>
        </a:p>
      </dgm:t>
    </dgm:pt>
    <dgm:pt modelId="{B2B0D66B-0379-43C4-AAC5-61C484A39BD8}">
      <dgm:prSet phldrT="[Metin]">
        <dgm:style>
          <a:lnRef idx="0">
            <a:schemeClr val="accent6"/>
          </a:lnRef>
          <a:fillRef idx="3">
            <a:schemeClr val="accent6"/>
          </a:fillRef>
          <a:effectRef idx="3">
            <a:schemeClr val="accent6"/>
          </a:effectRef>
          <a:fontRef idx="minor">
            <a:schemeClr val="lt1"/>
          </a:fontRef>
        </dgm:style>
      </dgm:prSet>
      <dgm:spPr>
        <a:solidFill>
          <a:srgbClr val="C00000"/>
        </a:solidFill>
      </dgm:spPr>
      <dgm:t>
        <a:bodyPr/>
        <a:lstStyle/>
        <a:p>
          <a:r>
            <a:rPr lang="tr-TR" dirty="0" smtClean="0"/>
            <a:t>2.3</a:t>
          </a:r>
          <a:endParaRPr lang="tr-TR" dirty="0"/>
        </a:p>
      </dgm:t>
    </dgm:pt>
    <dgm:pt modelId="{BFCF2AE6-C9A7-4CF1-BCA9-50CA0D8CBDEA}" type="parTrans" cxnId="{5EB83E6D-BEA1-4DAB-BCFD-50583A05BC9D}">
      <dgm:prSet/>
      <dgm:spPr/>
      <dgm:t>
        <a:bodyPr/>
        <a:lstStyle/>
        <a:p>
          <a:endParaRPr lang="tr-TR"/>
        </a:p>
      </dgm:t>
    </dgm:pt>
    <dgm:pt modelId="{32BDE6C7-2C57-42CD-A4A7-22AF1F53034E}" type="sibTrans" cxnId="{5EB83E6D-BEA1-4DAB-BCFD-50583A05BC9D}">
      <dgm:prSet/>
      <dgm:spPr/>
      <dgm:t>
        <a:bodyPr/>
        <a:lstStyle/>
        <a:p>
          <a:endParaRPr lang="tr-TR"/>
        </a:p>
      </dgm:t>
    </dgm:pt>
    <dgm:pt modelId="{1EEC399C-29B4-4FB2-840C-70F0E5CBCDF0}">
      <dgm:prSet phldrT="[Metin]">
        <dgm:style>
          <a:lnRef idx="0">
            <a:schemeClr val="accent6"/>
          </a:lnRef>
          <a:fillRef idx="3">
            <a:schemeClr val="accent6"/>
          </a:fillRef>
          <a:effectRef idx="3">
            <a:schemeClr val="accent6"/>
          </a:effectRef>
          <a:fontRef idx="minor">
            <a:schemeClr val="lt1"/>
          </a:fontRef>
        </dgm:style>
      </dgm:prSet>
      <dgm:spPr>
        <a:solidFill>
          <a:srgbClr val="0070C0"/>
        </a:solidFill>
      </dgm:spPr>
      <dgm:t>
        <a:bodyPr/>
        <a:lstStyle/>
        <a:p>
          <a:r>
            <a:rPr lang="tr-TR" dirty="0" smtClean="0"/>
            <a:t>2.4 </a:t>
          </a:r>
          <a:endParaRPr lang="tr-TR" dirty="0"/>
        </a:p>
      </dgm:t>
    </dgm:pt>
    <dgm:pt modelId="{99F4F005-82CD-4C25-B4BA-6A7423AB617B}" type="parTrans" cxnId="{59EA02A0-9F21-4522-925C-20AD8B80DE61}">
      <dgm:prSet/>
      <dgm:spPr/>
      <dgm:t>
        <a:bodyPr/>
        <a:lstStyle/>
        <a:p>
          <a:endParaRPr lang="tr-TR"/>
        </a:p>
      </dgm:t>
    </dgm:pt>
    <dgm:pt modelId="{4CC939C0-C170-4DA0-9F6E-E0321CC844BC}" type="sibTrans" cxnId="{59EA02A0-9F21-4522-925C-20AD8B80DE61}">
      <dgm:prSet/>
      <dgm:spPr/>
      <dgm:t>
        <a:bodyPr/>
        <a:lstStyle/>
        <a:p>
          <a:endParaRPr lang="tr-TR"/>
        </a:p>
      </dgm:t>
    </dgm:pt>
    <dgm:pt modelId="{5CA30664-04A2-4882-9E9C-BDA820F525EF}">
      <dgm:prSet phldrT="[Metin]"/>
      <dgm:spPr>
        <a:solidFill>
          <a:srgbClr val="C00000"/>
        </a:solidFill>
      </dgm:spPr>
      <dgm:t>
        <a:bodyPr/>
        <a:lstStyle/>
        <a:p>
          <a:r>
            <a:rPr lang="tr-TR" dirty="0" smtClean="0"/>
            <a:t>2.6</a:t>
          </a:r>
          <a:endParaRPr lang="tr-TR" dirty="0"/>
        </a:p>
      </dgm:t>
    </dgm:pt>
    <dgm:pt modelId="{BE4DE1EA-A99F-49BD-995F-0703DB83C516}" type="parTrans" cxnId="{1B313436-B526-4F25-8866-946C1CAA0D2F}">
      <dgm:prSet/>
      <dgm:spPr/>
      <dgm:t>
        <a:bodyPr/>
        <a:lstStyle/>
        <a:p>
          <a:endParaRPr lang="tr-TR"/>
        </a:p>
      </dgm:t>
    </dgm:pt>
    <dgm:pt modelId="{70894801-C69A-4A62-9116-9CFC002FAEE4}" type="sibTrans" cxnId="{1B313436-B526-4F25-8866-946C1CAA0D2F}">
      <dgm:prSet/>
      <dgm:spPr/>
      <dgm:t>
        <a:bodyPr/>
        <a:lstStyle/>
        <a:p>
          <a:endParaRPr lang="tr-TR"/>
        </a:p>
      </dgm:t>
    </dgm:pt>
    <dgm:pt modelId="{9D3E2B6D-7AEC-4F16-9E83-A4DB06BC8304}">
      <dgm:prSet phldrT="[Metin]" custT="1"/>
      <dgm:spPr/>
      <dgm:t>
        <a:bodyPr/>
        <a:lstStyle/>
        <a:p>
          <a:r>
            <a:rPr lang="tr-TR" sz="1600" dirty="0" smtClean="0"/>
            <a:t>Somut Çıktılar</a:t>
          </a:r>
          <a:endParaRPr lang="tr-TR" sz="1600" dirty="0"/>
        </a:p>
      </dgm:t>
    </dgm:pt>
    <dgm:pt modelId="{952FD3CC-1E7A-41F3-BD8B-6A4C8418592C}" type="parTrans" cxnId="{70E7EE96-FDD9-4351-865D-0D151C77E378}">
      <dgm:prSet/>
      <dgm:spPr/>
      <dgm:t>
        <a:bodyPr/>
        <a:lstStyle/>
        <a:p>
          <a:endParaRPr lang="tr-TR"/>
        </a:p>
      </dgm:t>
    </dgm:pt>
    <dgm:pt modelId="{70E26A81-344C-4246-B227-E438BF2F1C05}" type="sibTrans" cxnId="{70E7EE96-FDD9-4351-865D-0D151C77E378}">
      <dgm:prSet/>
      <dgm:spPr/>
      <dgm:t>
        <a:bodyPr/>
        <a:lstStyle/>
        <a:p>
          <a:endParaRPr lang="tr-TR"/>
        </a:p>
      </dgm:t>
    </dgm:pt>
    <dgm:pt modelId="{27F9EB4D-5FF2-4547-8D33-75C7E9C4CC49}">
      <dgm:prSet phldrT="[Metin]" custT="1"/>
      <dgm:spPr/>
      <dgm:t>
        <a:bodyPr/>
        <a:lstStyle/>
        <a:p>
          <a:r>
            <a:rPr lang="tr-TR" sz="1600" dirty="0" smtClean="0"/>
            <a:t>Çarpan Etkileri</a:t>
          </a:r>
          <a:endParaRPr lang="tr-TR" sz="1600" dirty="0"/>
        </a:p>
      </dgm:t>
    </dgm:pt>
    <dgm:pt modelId="{EB12C760-965B-456B-A08E-08C72EFCF3E9}" type="parTrans" cxnId="{B115F154-9BF5-41E0-825A-17221B1036A5}">
      <dgm:prSet/>
      <dgm:spPr/>
      <dgm:t>
        <a:bodyPr/>
        <a:lstStyle/>
        <a:p>
          <a:endParaRPr lang="tr-TR"/>
        </a:p>
      </dgm:t>
    </dgm:pt>
    <dgm:pt modelId="{FDF246AC-30C9-4126-A440-24E6D267227A}" type="sibTrans" cxnId="{B115F154-9BF5-41E0-825A-17221B1036A5}">
      <dgm:prSet/>
      <dgm:spPr/>
      <dgm:t>
        <a:bodyPr/>
        <a:lstStyle/>
        <a:p>
          <a:endParaRPr lang="tr-TR"/>
        </a:p>
      </dgm:t>
    </dgm:pt>
    <dgm:pt modelId="{0298A556-2C92-46B2-AF50-451F0083D3FD}">
      <dgm:prSet phldrT="[Metin]"/>
      <dgm:spPr/>
      <dgm:t>
        <a:bodyPr/>
        <a:lstStyle/>
        <a:p>
          <a:r>
            <a:rPr lang="tr-TR" dirty="0" smtClean="0"/>
            <a:t>Sürdürülebilirlik</a:t>
          </a:r>
          <a:endParaRPr lang="tr-TR" dirty="0"/>
        </a:p>
      </dgm:t>
    </dgm:pt>
    <dgm:pt modelId="{9902BB14-F663-4CF0-BA44-C9D3BBECE68E}" type="parTrans" cxnId="{3E433B80-DB4C-4347-A8BC-409E67BA504A}">
      <dgm:prSet/>
      <dgm:spPr/>
      <dgm:t>
        <a:bodyPr/>
        <a:lstStyle/>
        <a:p>
          <a:endParaRPr lang="tr-TR"/>
        </a:p>
      </dgm:t>
    </dgm:pt>
    <dgm:pt modelId="{1958E82A-CE01-41AE-B3CA-7CD4EBECFDCA}" type="sibTrans" cxnId="{3E433B80-DB4C-4347-A8BC-409E67BA504A}">
      <dgm:prSet/>
      <dgm:spPr/>
      <dgm:t>
        <a:bodyPr/>
        <a:lstStyle/>
        <a:p>
          <a:endParaRPr lang="tr-TR"/>
        </a:p>
      </dgm:t>
    </dgm:pt>
    <dgm:pt modelId="{5646FF6E-1E40-4DAA-B2DF-3AEC584DCCB5}">
      <dgm:prSet phldrT="[Metin]"/>
      <dgm:spPr/>
      <dgm:t>
        <a:bodyPr/>
        <a:lstStyle/>
        <a:p>
          <a:r>
            <a:rPr lang="tr-TR" dirty="0" smtClean="0"/>
            <a:t>Görünürlük Faaliyetleri</a:t>
          </a:r>
          <a:endParaRPr lang="tr-TR" dirty="0"/>
        </a:p>
      </dgm:t>
    </dgm:pt>
    <dgm:pt modelId="{C4360038-4EFD-4936-8542-759EBC19CAEB}" type="parTrans" cxnId="{5A8CE260-3FB9-4D95-823A-1A003063E322}">
      <dgm:prSet/>
      <dgm:spPr/>
      <dgm:t>
        <a:bodyPr/>
        <a:lstStyle/>
        <a:p>
          <a:endParaRPr lang="tr-TR"/>
        </a:p>
      </dgm:t>
    </dgm:pt>
    <dgm:pt modelId="{1DC25BB3-D01E-4626-B019-7D9EF5596F65}" type="sibTrans" cxnId="{5A8CE260-3FB9-4D95-823A-1A003063E322}">
      <dgm:prSet/>
      <dgm:spPr/>
      <dgm:t>
        <a:bodyPr/>
        <a:lstStyle/>
        <a:p>
          <a:endParaRPr lang="tr-TR"/>
        </a:p>
      </dgm:t>
    </dgm:pt>
    <dgm:pt modelId="{589216CF-5B19-4B03-8ECB-2336B2573D8A}" type="pres">
      <dgm:prSet presAssocID="{A5047767-FBD4-4414-8B45-C5791E33453D}" presName="linearFlow" presStyleCnt="0">
        <dgm:presLayoutVars>
          <dgm:dir/>
          <dgm:animLvl val="lvl"/>
          <dgm:resizeHandles val="exact"/>
        </dgm:presLayoutVars>
      </dgm:prSet>
      <dgm:spPr/>
      <dgm:t>
        <a:bodyPr/>
        <a:lstStyle/>
        <a:p>
          <a:endParaRPr lang="tr-TR"/>
        </a:p>
      </dgm:t>
    </dgm:pt>
    <dgm:pt modelId="{4C9BE937-37BA-404B-B60D-F9FB193CA284}" type="pres">
      <dgm:prSet presAssocID="{ABAC279A-019E-4FB7-834D-7C87855CA5FD}" presName="composite" presStyleCnt="0"/>
      <dgm:spPr/>
    </dgm:pt>
    <dgm:pt modelId="{F411E99E-6013-4AF1-B848-CA2F318D10F3}" type="pres">
      <dgm:prSet presAssocID="{ABAC279A-019E-4FB7-834D-7C87855CA5FD}" presName="parentText" presStyleLbl="alignNode1" presStyleIdx="0" presStyleCnt="5">
        <dgm:presLayoutVars>
          <dgm:chMax val="1"/>
          <dgm:bulletEnabled val="1"/>
        </dgm:presLayoutVars>
      </dgm:prSet>
      <dgm:spPr/>
      <dgm:t>
        <a:bodyPr/>
        <a:lstStyle/>
        <a:p>
          <a:endParaRPr lang="tr-TR"/>
        </a:p>
      </dgm:t>
    </dgm:pt>
    <dgm:pt modelId="{A60D6A58-2CEC-4ACD-B222-83566CF3CBED}" type="pres">
      <dgm:prSet presAssocID="{ABAC279A-019E-4FB7-834D-7C87855CA5FD}" presName="descendantText" presStyleLbl="alignAcc1" presStyleIdx="0" presStyleCnt="5" custScaleY="131539">
        <dgm:presLayoutVars>
          <dgm:bulletEnabled val="1"/>
        </dgm:presLayoutVars>
      </dgm:prSet>
      <dgm:spPr/>
      <dgm:t>
        <a:bodyPr/>
        <a:lstStyle/>
        <a:p>
          <a:endParaRPr lang="tr-TR"/>
        </a:p>
      </dgm:t>
    </dgm:pt>
    <dgm:pt modelId="{5588CD59-A0C0-48E4-845C-BC82876C574D}" type="pres">
      <dgm:prSet presAssocID="{B43AB732-311B-49F5-A74D-09EA05C3E787}" presName="sp" presStyleCnt="0"/>
      <dgm:spPr/>
    </dgm:pt>
    <dgm:pt modelId="{4A99DED5-FDE5-435E-B1A1-807D3310D91D}" type="pres">
      <dgm:prSet presAssocID="{977BE58D-250D-4922-956C-B198C00959B9}" presName="composite" presStyleCnt="0"/>
      <dgm:spPr/>
    </dgm:pt>
    <dgm:pt modelId="{6D45D882-C71C-41F3-8AD0-DD1B58B10AAA}" type="pres">
      <dgm:prSet presAssocID="{977BE58D-250D-4922-956C-B198C00959B9}" presName="parentText" presStyleLbl="alignNode1" presStyleIdx="1" presStyleCnt="5">
        <dgm:presLayoutVars>
          <dgm:chMax val="1"/>
          <dgm:bulletEnabled val="1"/>
        </dgm:presLayoutVars>
      </dgm:prSet>
      <dgm:spPr/>
      <dgm:t>
        <a:bodyPr/>
        <a:lstStyle/>
        <a:p>
          <a:endParaRPr lang="tr-TR"/>
        </a:p>
      </dgm:t>
    </dgm:pt>
    <dgm:pt modelId="{4AEBB966-1A03-4DBE-A8ED-BD36193E2F48}" type="pres">
      <dgm:prSet presAssocID="{977BE58D-250D-4922-956C-B198C00959B9}" presName="descendantText" presStyleLbl="alignAcc1" presStyleIdx="1" presStyleCnt="5">
        <dgm:presLayoutVars>
          <dgm:bulletEnabled val="1"/>
        </dgm:presLayoutVars>
      </dgm:prSet>
      <dgm:spPr/>
      <dgm:t>
        <a:bodyPr/>
        <a:lstStyle/>
        <a:p>
          <a:endParaRPr lang="tr-TR"/>
        </a:p>
      </dgm:t>
    </dgm:pt>
    <dgm:pt modelId="{84107FFF-9B94-4234-800D-67FE061DA49A}" type="pres">
      <dgm:prSet presAssocID="{959D8B81-9978-47E0-A087-612C0A20D99A}" presName="sp" presStyleCnt="0"/>
      <dgm:spPr/>
    </dgm:pt>
    <dgm:pt modelId="{43B12043-AA0E-4800-A674-8FE2412B3F58}" type="pres">
      <dgm:prSet presAssocID="{B2B0D66B-0379-43C4-AAC5-61C484A39BD8}" presName="composite" presStyleCnt="0"/>
      <dgm:spPr/>
    </dgm:pt>
    <dgm:pt modelId="{8A94C818-96EB-4BC0-A3BB-C00D3F88645E}" type="pres">
      <dgm:prSet presAssocID="{B2B0D66B-0379-43C4-AAC5-61C484A39BD8}" presName="parentText" presStyleLbl="alignNode1" presStyleIdx="2" presStyleCnt="5">
        <dgm:presLayoutVars>
          <dgm:chMax val="1"/>
          <dgm:bulletEnabled val="1"/>
        </dgm:presLayoutVars>
      </dgm:prSet>
      <dgm:spPr/>
      <dgm:t>
        <a:bodyPr/>
        <a:lstStyle/>
        <a:p>
          <a:endParaRPr lang="tr-TR"/>
        </a:p>
      </dgm:t>
    </dgm:pt>
    <dgm:pt modelId="{B8E90495-A7AC-4D77-A621-407D0DA83406}" type="pres">
      <dgm:prSet presAssocID="{B2B0D66B-0379-43C4-AAC5-61C484A39BD8}" presName="descendantText" presStyleLbl="alignAcc1" presStyleIdx="2" presStyleCnt="5">
        <dgm:presLayoutVars>
          <dgm:bulletEnabled val="1"/>
        </dgm:presLayoutVars>
      </dgm:prSet>
      <dgm:spPr/>
      <dgm:t>
        <a:bodyPr/>
        <a:lstStyle/>
        <a:p>
          <a:endParaRPr lang="tr-TR"/>
        </a:p>
      </dgm:t>
    </dgm:pt>
    <dgm:pt modelId="{54948D61-5186-4D9A-A268-918460AD6733}" type="pres">
      <dgm:prSet presAssocID="{32BDE6C7-2C57-42CD-A4A7-22AF1F53034E}" presName="sp" presStyleCnt="0"/>
      <dgm:spPr/>
    </dgm:pt>
    <dgm:pt modelId="{86DE2F71-8E07-40D7-9151-9662E08C6682}" type="pres">
      <dgm:prSet presAssocID="{1EEC399C-29B4-4FB2-840C-70F0E5CBCDF0}" presName="composite" presStyleCnt="0"/>
      <dgm:spPr/>
    </dgm:pt>
    <dgm:pt modelId="{9413AD3D-943F-49CC-AC65-7E152BBB80C8}" type="pres">
      <dgm:prSet presAssocID="{1EEC399C-29B4-4FB2-840C-70F0E5CBCDF0}" presName="parentText" presStyleLbl="alignNode1" presStyleIdx="3" presStyleCnt="5">
        <dgm:presLayoutVars>
          <dgm:chMax val="1"/>
          <dgm:bulletEnabled val="1"/>
        </dgm:presLayoutVars>
      </dgm:prSet>
      <dgm:spPr/>
      <dgm:t>
        <a:bodyPr/>
        <a:lstStyle/>
        <a:p>
          <a:endParaRPr lang="tr-TR"/>
        </a:p>
      </dgm:t>
    </dgm:pt>
    <dgm:pt modelId="{6BED6773-5B6C-4C68-B233-2DDB82C3B657}" type="pres">
      <dgm:prSet presAssocID="{1EEC399C-29B4-4FB2-840C-70F0E5CBCDF0}" presName="descendantText" presStyleLbl="alignAcc1" presStyleIdx="3" presStyleCnt="5">
        <dgm:presLayoutVars>
          <dgm:bulletEnabled val="1"/>
        </dgm:presLayoutVars>
      </dgm:prSet>
      <dgm:spPr/>
      <dgm:t>
        <a:bodyPr/>
        <a:lstStyle/>
        <a:p>
          <a:endParaRPr lang="tr-TR"/>
        </a:p>
      </dgm:t>
    </dgm:pt>
    <dgm:pt modelId="{F0BD17EF-8EE6-4FAF-9CCE-41CF16381212}" type="pres">
      <dgm:prSet presAssocID="{4CC939C0-C170-4DA0-9F6E-E0321CC844BC}" presName="sp" presStyleCnt="0"/>
      <dgm:spPr/>
    </dgm:pt>
    <dgm:pt modelId="{A8387F28-B86D-4062-B5FC-842D68AE11F5}" type="pres">
      <dgm:prSet presAssocID="{5CA30664-04A2-4882-9E9C-BDA820F525EF}" presName="composite" presStyleCnt="0"/>
      <dgm:spPr/>
    </dgm:pt>
    <dgm:pt modelId="{5E42247D-08AE-41FA-933F-A6A8E2C8E705}" type="pres">
      <dgm:prSet presAssocID="{5CA30664-04A2-4882-9E9C-BDA820F525EF}" presName="parentText" presStyleLbl="alignNode1" presStyleIdx="4" presStyleCnt="5">
        <dgm:presLayoutVars>
          <dgm:chMax val="1"/>
          <dgm:bulletEnabled val="1"/>
        </dgm:presLayoutVars>
      </dgm:prSet>
      <dgm:spPr/>
      <dgm:t>
        <a:bodyPr/>
        <a:lstStyle/>
        <a:p>
          <a:endParaRPr lang="tr-TR"/>
        </a:p>
      </dgm:t>
    </dgm:pt>
    <dgm:pt modelId="{AF2048FA-C774-490F-8E08-2125E24AF2EB}" type="pres">
      <dgm:prSet presAssocID="{5CA30664-04A2-4882-9E9C-BDA820F525EF}" presName="descendantText" presStyleLbl="alignAcc1" presStyleIdx="4" presStyleCnt="5">
        <dgm:presLayoutVars>
          <dgm:bulletEnabled val="1"/>
        </dgm:presLayoutVars>
      </dgm:prSet>
      <dgm:spPr/>
      <dgm:t>
        <a:bodyPr/>
        <a:lstStyle/>
        <a:p>
          <a:endParaRPr lang="tr-TR"/>
        </a:p>
      </dgm:t>
    </dgm:pt>
  </dgm:ptLst>
  <dgm:cxnLst>
    <dgm:cxn modelId="{3E433B80-DB4C-4347-A8BC-409E67BA504A}" srcId="{1EEC399C-29B4-4FB2-840C-70F0E5CBCDF0}" destId="{0298A556-2C92-46B2-AF50-451F0083D3FD}" srcOrd="0" destOrd="0" parTransId="{9902BB14-F663-4CF0-BA44-C9D3BBECE68E}" sibTransId="{1958E82A-CE01-41AE-B3CA-7CD4EBECFDCA}"/>
    <dgm:cxn modelId="{7235A254-F549-4A03-AB02-7F7303229086}" type="presOf" srcId="{977BE58D-250D-4922-956C-B198C00959B9}" destId="{6D45D882-C71C-41F3-8AD0-DD1B58B10AAA}" srcOrd="0" destOrd="0" presId="urn:microsoft.com/office/officeart/2005/8/layout/chevron2"/>
    <dgm:cxn modelId="{EF78413C-3770-4689-90A6-B503A931CA21}" type="presOf" srcId="{A5047767-FBD4-4414-8B45-C5791E33453D}" destId="{589216CF-5B19-4B03-8ECB-2336B2573D8A}" srcOrd="0" destOrd="0" presId="urn:microsoft.com/office/officeart/2005/8/layout/chevron2"/>
    <dgm:cxn modelId="{59EA02A0-9F21-4522-925C-20AD8B80DE61}" srcId="{A5047767-FBD4-4414-8B45-C5791E33453D}" destId="{1EEC399C-29B4-4FB2-840C-70F0E5CBCDF0}" srcOrd="3" destOrd="0" parTransId="{99F4F005-82CD-4C25-B4BA-6A7423AB617B}" sibTransId="{4CC939C0-C170-4DA0-9F6E-E0321CC844BC}"/>
    <dgm:cxn modelId="{B115F154-9BF5-41E0-825A-17221B1036A5}" srcId="{B2B0D66B-0379-43C4-AAC5-61C484A39BD8}" destId="{27F9EB4D-5FF2-4547-8D33-75C7E9C4CC49}" srcOrd="0" destOrd="0" parTransId="{EB12C760-965B-456B-A08E-08C72EFCF3E9}" sibTransId="{FDF246AC-30C9-4126-A440-24E6D267227A}"/>
    <dgm:cxn modelId="{28D5CF37-9E6C-468E-9CCB-179ACDA71733}" type="presOf" srcId="{ABAC279A-019E-4FB7-834D-7C87855CA5FD}" destId="{F411E99E-6013-4AF1-B848-CA2F318D10F3}" srcOrd="0" destOrd="0" presId="urn:microsoft.com/office/officeart/2005/8/layout/chevron2"/>
    <dgm:cxn modelId="{8E90EE2C-2879-46BF-BF4F-BBAA9B263ADE}" type="presOf" srcId="{9D3E2B6D-7AEC-4F16-9E83-A4DB06BC8304}" destId="{4AEBB966-1A03-4DBE-A8ED-BD36193E2F48}" srcOrd="0" destOrd="0" presId="urn:microsoft.com/office/officeart/2005/8/layout/chevron2"/>
    <dgm:cxn modelId="{46942CEC-D3B6-497C-BDF8-AE5C4B6F3FD9}" type="presOf" srcId="{5CA30664-04A2-4882-9E9C-BDA820F525EF}" destId="{5E42247D-08AE-41FA-933F-A6A8E2C8E705}" srcOrd="0" destOrd="0" presId="urn:microsoft.com/office/officeart/2005/8/layout/chevron2"/>
    <dgm:cxn modelId="{5A8CE260-3FB9-4D95-823A-1A003063E322}" srcId="{5CA30664-04A2-4882-9E9C-BDA820F525EF}" destId="{5646FF6E-1E40-4DAA-B2DF-3AEC584DCCB5}" srcOrd="0" destOrd="0" parTransId="{C4360038-4EFD-4936-8542-759EBC19CAEB}" sibTransId="{1DC25BB3-D01E-4626-B019-7D9EF5596F65}"/>
    <dgm:cxn modelId="{BCA70FFE-AC24-465D-9DDC-7E701F9DC01C}" type="presOf" srcId="{1EEC399C-29B4-4FB2-840C-70F0E5CBCDF0}" destId="{9413AD3D-943F-49CC-AC65-7E152BBB80C8}" srcOrd="0" destOrd="0" presId="urn:microsoft.com/office/officeart/2005/8/layout/chevron2"/>
    <dgm:cxn modelId="{1B313436-B526-4F25-8866-946C1CAA0D2F}" srcId="{A5047767-FBD4-4414-8B45-C5791E33453D}" destId="{5CA30664-04A2-4882-9E9C-BDA820F525EF}" srcOrd="4" destOrd="0" parTransId="{BE4DE1EA-A99F-49BD-995F-0703DB83C516}" sibTransId="{70894801-C69A-4A62-9116-9CFC002FAEE4}"/>
    <dgm:cxn modelId="{9A811905-9F6B-4B65-B2CC-3016C094046D}" type="presOf" srcId="{58FD7474-45C0-4193-A2B6-6B7EE9402259}" destId="{A60D6A58-2CEC-4ACD-B222-83566CF3CBED}" srcOrd="0" destOrd="0" presId="urn:microsoft.com/office/officeart/2005/8/layout/chevron2"/>
    <dgm:cxn modelId="{DE7310E4-18E6-4EAC-A13D-C5C6F9C1ACB8}" srcId="{A5047767-FBD4-4414-8B45-C5791E33453D}" destId="{ABAC279A-019E-4FB7-834D-7C87855CA5FD}" srcOrd="0" destOrd="0" parTransId="{A1D8F59D-22BB-41D6-86D1-3EDADC39B769}" sibTransId="{B43AB732-311B-49F5-A74D-09EA05C3E787}"/>
    <dgm:cxn modelId="{06D78935-6F5F-400D-A59E-FE6D415136A0}" srcId="{A5047767-FBD4-4414-8B45-C5791E33453D}" destId="{977BE58D-250D-4922-956C-B198C00959B9}" srcOrd="1" destOrd="0" parTransId="{6E61C2FC-018A-4B5F-8153-65B130D133FA}" sibTransId="{959D8B81-9978-47E0-A087-612C0A20D99A}"/>
    <dgm:cxn modelId="{5EB83E6D-BEA1-4DAB-BCFD-50583A05BC9D}" srcId="{A5047767-FBD4-4414-8B45-C5791E33453D}" destId="{B2B0D66B-0379-43C4-AAC5-61C484A39BD8}" srcOrd="2" destOrd="0" parTransId="{BFCF2AE6-C9A7-4CF1-BCA9-50CA0D8CBDEA}" sibTransId="{32BDE6C7-2C57-42CD-A4A7-22AF1F53034E}"/>
    <dgm:cxn modelId="{FB66262E-4D5B-433C-AC6D-9B0462077F4C}" type="presOf" srcId="{27F9EB4D-5FF2-4547-8D33-75C7E9C4CC49}" destId="{B8E90495-A7AC-4D77-A621-407D0DA83406}" srcOrd="0" destOrd="0" presId="urn:microsoft.com/office/officeart/2005/8/layout/chevron2"/>
    <dgm:cxn modelId="{ADCB35AA-7893-42E8-877C-CEF8D7127DAB}" type="presOf" srcId="{5646FF6E-1E40-4DAA-B2DF-3AEC584DCCB5}" destId="{AF2048FA-C774-490F-8E08-2125E24AF2EB}" srcOrd="0" destOrd="0" presId="urn:microsoft.com/office/officeart/2005/8/layout/chevron2"/>
    <dgm:cxn modelId="{B2603801-BC22-4198-B9ED-52A285EA2D59}" type="presOf" srcId="{0298A556-2C92-46B2-AF50-451F0083D3FD}" destId="{6BED6773-5B6C-4C68-B233-2DDB82C3B657}" srcOrd="0" destOrd="0" presId="urn:microsoft.com/office/officeart/2005/8/layout/chevron2"/>
    <dgm:cxn modelId="{70E7EE96-FDD9-4351-865D-0D151C77E378}" srcId="{977BE58D-250D-4922-956C-B198C00959B9}" destId="{9D3E2B6D-7AEC-4F16-9E83-A4DB06BC8304}" srcOrd="0" destOrd="0" parTransId="{952FD3CC-1E7A-41F3-BD8B-6A4C8418592C}" sibTransId="{70E26A81-344C-4246-B227-E438BF2F1C05}"/>
    <dgm:cxn modelId="{411D9746-15ED-42D0-B588-8FBE07B901AF}" srcId="{ABAC279A-019E-4FB7-834D-7C87855CA5FD}" destId="{58FD7474-45C0-4193-A2B6-6B7EE9402259}" srcOrd="0" destOrd="0" parTransId="{C07B38BA-0531-496B-8367-45FC870CE55C}" sibTransId="{98989A62-16F3-460B-9143-46227ED31F02}"/>
    <dgm:cxn modelId="{7943B417-691F-4723-A26A-5E5A8057404D}" type="presOf" srcId="{B2B0D66B-0379-43C4-AAC5-61C484A39BD8}" destId="{8A94C818-96EB-4BC0-A3BB-C00D3F88645E}" srcOrd="0" destOrd="0" presId="urn:microsoft.com/office/officeart/2005/8/layout/chevron2"/>
    <dgm:cxn modelId="{9CCE32E4-B1B4-4B2C-A996-728EE9523083}" type="presParOf" srcId="{589216CF-5B19-4B03-8ECB-2336B2573D8A}" destId="{4C9BE937-37BA-404B-B60D-F9FB193CA284}" srcOrd="0" destOrd="0" presId="urn:microsoft.com/office/officeart/2005/8/layout/chevron2"/>
    <dgm:cxn modelId="{6E4DC81B-436C-4E8C-879E-9C889057C91C}" type="presParOf" srcId="{4C9BE937-37BA-404B-B60D-F9FB193CA284}" destId="{F411E99E-6013-4AF1-B848-CA2F318D10F3}" srcOrd="0" destOrd="0" presId="urn:microsoft.com/office/officeart/2005/8/layout/chevron2"/>
    <dgm:cxn modelId="{EFFC69C4-B50F-4550-9F7F-5C738C1DAD0A}" type="presParOf" srcId="{4C9BE937-37BA-404B-B60D-F9FB193CA284}" destId="{A60D6A58-2CEC-4ACD-B222-83566CF3CBED}" srcOrd="1" destOrd="0" presId="urn:microsoft.com/office/officeart/2005/8/layout/chevron2"/>
    <dgm:cxn modelId="{24F03DD9-62EB-4BEA-BB64-96E8D8759BD4}" type="presParOf" srcId="{589216CF-5B19-4B03-8ECB-2336B2573D8A}" destId="{5588CD59-A0C0-48E4-845C-BC82876C574D}" srcOrd="1" destOrd="0" presId="urn:microsoft.com/office/officeart/2005/8/layout/chevron2"/>
    <dgm:cxn modelId="{02C14C85-DB59-488C-910F-7C14119BCA85}" type="presParOf" srcId="{589216CF-5B19-4B03-8ECB-2336B2573D8A}" destId="{4A99DED5-FDE5-435E-B1A1-807D3310D91D}" srcOrd="2" destOrd="0" presId="urn:microsoft.com/office/officeart/2005/8/layout/chevron2"/>
    <dgm:cxn modelId="{666EC1EC-2BE1-403E-A74A-676E3CB88781}" type="presParOf" srcId="{4A99DED5-FDE5-435E-B1A1-807D3310D91D}" destId="{6D45D882-C71C-41F3-8AD0-DD1B58B10AAA}" srcOrd="0" destOrd="0" presId="urn:microsoft.com/office/officeart/2005/8/layout/chevron2"/>
    <dgm:cxn modelId="{D746CB26-60D7-43F0-897C-8825FC201D9E}" type="presParOf" srcId="{4A99DED5-FDE5-435E-B1A1-807D3310D91D}" destId="{4AEBB966-1A03-4DBE-A8ED-BD36193E2F48}" srcOrd="1" destOrd="0" presId="urn:microsoft.com/office/officeart/2005/8/layout/chevron2"/>
    <dgm:cxn modelId="{986AD120-695C-4864-95D9-7F2E6854CC7E}" type="presParOf" srcId="{589216CF-5B19-4B03-8ECB-2336B2573D8A}" destId="{84107FFF-9B94-4234-800D-67FE061DA49A}" srcOrd="3" destOrd="0" presId="urn:microsoft.com/office/officeart/2005/8/layout/chevron2"/>
    <dgm:cxn modelId="{846CBC32-BEF0-415F-8351-EECA062AFDD7}" type="presParOf" srcId="{589216CF-5B19-4B03-8ECB-2336B2573D8A}" destId="{43B12043-AA0E-4800-A674-8FE2412B3F58}" srcOrd="4" destOrd="0" presId="urn:microsoft.com/office/officeart/2005/8/layout/chevron2"/>
    <dgm:cxn modelId="{49D826D7-F566-4CD4-9AAE-D1BBFC97B1EA}" type="presParOf" srcId="{43B12043-AA0E-4800-A674-8FE2412B3F58}" destId="{8A94C818-96EB-4BC0-A3BB-C00D3F88645E}" srcOrd="0" destOrd="0" presId="urn:microsoft.com/office/officeart/2005/8/layout/chevron2"/>
    <dgm:cxn modelId="{39EF8975-616A-4DA6-9D74-7C9C6E10CF16}" type="presParOf" srcId="{43B12043-AA0E-4800-A674-8FE2412B3F58}" destId="{B8E90495-A7AC-4D77-A621-407D0DA83406}" srcOrd="1" destOrd="0" presId="urn:microsoft.com/office/officeart/2005/8/layout/chevron2"/>
    <dgm:cxn modelId="{A623B69F-F4ED-47E5-B8FD-CFD621B725A4}" type="presParOf" srcId="{589216CF-5B19-4B03-8ECB-2336B2573D8A}" destId="{54948D61-5186-4D9A-A268-918460AD6733}" srcOrd="5" destOrd="0" presId="urn:microsoft.com/office/officeart/2005/8/layout/chevron2"/>
    <dgm:cxn modelId="{8646CF7C-1B99-4213-85CB-07A6896CD7E1}" type="presParOf" srcId="{589216CF-5B19-4B03-8ECB-2336B2573D8A}" destId="{86DE2F71-8E07-40D7-9151-9662E08C6682}" srcOrd="6" destOrd="0" presId="urn:microsoft.com/office/officeart/2005/8/layout/chevron2"/>
    <dgm:cxn modelId="{AA1D91D1-122B-4053-9201-66F892059853}" type="presParOf" srcId="{86DE2F71-8E07-40D7-9151-9662E08C6682}" destId="{9413AD3D-943F-49CC-AC65-7E152BBB80C8}" srcOrd="0" destOrd="0" presId="urn:microsoft.com/office/officeart/2005/8/layout/chevron2"/>
    <dgm:cxn modelId="{7360BD69-7892-46E4-A1CC-17712298E675}" type="presParOf" srcId="{86DE2F71-8E07-40D7-9151-9662E08C6682}" destId="{6BED6773-5B6C-4C68-B233-2DDB82C3B657}" srcOrd="1" destOrd="0" presId="urn:microsoft.com/office/officeart/2005/8/layout/chevron2"/>
    <dgm:cxn modelId="{90F8B38B-8D2A-4F6C-8F16-61E4B913F158}" type="presParOf" srcId="{589216CF-5B19-4B03-8ECB-2336B2573D8A}" destId="{F0BD17EF-8EE6-4FAF-9CCE-41CF16381212}" srcOrd="7" destOrd="0" presId="urn:microsoft.com/office/officeart/2005/8/layout/chevron2"/>
    <dgm:cxn modelId="{65BE5F0D-D90D-4D96-A212-3C5DED2BD1E6}" type="presParOf" srcId="{589216CF-5B19-4B03-8ECB-2336B2573D8A}" destId="{A8387F28-B86D-4062-B5FC-842D68AE11F5}" srcOrd="8" destOrd="0" presId="urn:microsoft.com/office/officeart/2005/8/layout/chevron2"/>
    <dgm:cxn modelId="{A09074B0-7C26-4332-97DE-C4B839CC1A93}" type="presParOf" srcId="{A8387F28-B86D-4062-B5FC-842D68AE11F5}" destId="{5E42247D-08AE-41FA-933F-A6A8E2C8E705}" srcOrd="0" destOrd="0" presId="urn:microsoft.com/office/officeart/2005/8/layout/chevron2"/>
    <dgm:cxn modelId="{2C1F1240-A9C3-4B00-9E4E-21D526645E98}" type="presParOf" srcId="{A8387F28-B86D-4062-B5FC-842D68AE11F5}" destId="{AF2048FA-C774-490F-8E08-2125E24AF2E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047767-FBD4-4414-8B45-C5791E33453D}" type="doc">
      <dgm:prSet loTypeId="urn:microsoft.com/office/officeart/2005/8/layout/chevron2" loCatId="list" qsTypeId="urn:microsoft.com/office/officeart/2005/8/quickstyle/simple5" qsCatId="simple" csTypeId="urn:microsoft.com/office/officeart/2005/8/colors/accent2_2" csCatId="accent2" phldr="1"/>
      <dgm:spPr/>
      <dgm:t>
        <a:bodyPr/>
        <a:lstStyle/>
        <a:p>
          <a:endParaRPr lang="tr-TR"/>
        </a:p>
      </dgm:t>
    </dgm:pt>
    <dgm:pt modelId="{ABAC279A-019E-4FB7-834D-7C87855CA5FD}">
      <dgm:prSet phldrT="[Metin]">
        <dgm:style>
          <a:lnRef idx="0">
            <a:schemeClr val="accent6"/>
          </a:lnRef>
          <a:fillRef idx="3">
            <a:schemeClr val="accent6"/>
          </a:fillRef>
          <a:effectRef idx="3">
            <a:schemeClr val="accent6"/>
          </a:effectRef>
          <a:fontRef idx="minor">
            <a:schemeClr val="lt1"/>
          </a:fontRef>
        </dgm:style>
      </dgm:prSet>
      <dgm:spPr>
        <a:solidFill>
          <a:srgbClr val="C00000"/>
        </a:solidFill>
      </dgm:spPr>
      <dgm:t>
        <a:bodyPr/>
        <a:lstStyle/>
        <a:p>
          <a:r>
            <a:rPr lang="tr-TR" dirty="0" smtClean="0"/>
            <a:t>2.1</a:t>
          </a:r>
          <a:endParaRPr lang="tr-TR" dirty="0"/>
        </a:p>
      </dgm:t>
    </dgm:pt>
    <dgm:pt modelId="{A1D8F59D-22BB-41D6-86D1-3EDADC39B769}" type="parTrans" cxnId="{DE7310E4-18E6-4EAC-A13D-C5C6F9C1ACB8}">
      <dgm:prSet/>
      <dgm:spPr/>
      <dgm:t>
        <a:bodyPr/>
        <a:lstStyle/>
        <a:p>
          <a:endParaRPr lang="tr-TR"/>
        </a:p>
      </dgm:t>
    </dgm:pt>
    <dgm:pt modelId="{B43AB732-311B-49F5-A74D-09EA05C3E787}" type="sibTrans" cxnId="{DE7310E4-18E6-4EAC-A13D-C5C6F9C1ACB8}">
      <dgm:prSet/>
      <dgm:spPr/>
      <dgm:t>
        <a:bodyPr/>
        <a:lstStyle/>
        <a:p>
          <a:endParaRPr lang="tr-TR"/>
        </a:p>
      </dgm:t>
    </dgm:pt>
    <dgm:pt modelId="{58FD7474-45C0-4193-A2B6-6B7EE9402259}">
      <dgm:prSet phldrT="[Metin]" custT="1"/>
      <dgm:spPr/>
      <dgm:t>
        <a:bodyPr/>
        <a:lstStyle/>
        <a:p>
          <a:r>
            <a:rPr lang="tr-TR" sz="1600" dirty="0" smtClean="0"/>
            <a:t>Hedef gruplar/yararlanıcılar üzerinde beklenen etki</a:t>
          </a:r>
          <a:endParaRPr lang="tr-TR" sz="1600" dirty="0"/>
        </a:p>
      </dgm:t>
    </dgm:pt>
    <dgm:pt modelId="{C07B38BA-0531-496B-8367-45FC870CE55C}" type="parTrans" cxnId="{411D9746-15ED-42D0-B588-8FBE07B901AF}">
      <dgm:prSet/>
      <dgm:spPr/>
      <dgm:t>
        <a:bodyPr/>
        <a:lstStyle/>
        <a:p>
          <a:endParaRPr lang="tr-TR"/>
        </a:p>
      </dgm:t>
    </dgm:pt>
    <dgm:pt modelId="{98989A62-16F3-460B-9143-46227ED31F02}" type="sibTrans" cxnId="{411D9746-15ED-42D0-B588-8FBE07B901AF}">
      <dgm:prSet/>
      <dgm:spPr/>
      <dgm:t>
        <a:bodyPr/>
        <a:lstStyle/>
        <a:p>
          <a:endParaRPr lang="tr-TR"/>
        </a:p>
      </dgm:t>
    </dgm:pt>
    <dgm:pt modelId="{977BE58D-250D-4922-956C-B198C00959B9}">
      <dgm:prSet phldrT="[Metin]">
        <dgm:style>
          <a:lnRef idx="0">
            <a:schemeClr val="accent6"/>
          </a:lnRef>
          <a:fillRef idx="3">
            <a:schemeClr val="accent6"/>
          </a:fillRef>
          <a:effectRef idx="3">
            <a:schemeClr val="accent6"/>
          </a:effectRef>
          <a:fontRef idx="minor">
            <a:schemeClr val="lt1"/>
          </a:fontRef>
        </dgm:style>
      </dgm:prSet>
      <dgm:spPr>
        <a:solidFill>
          <a:srgbClr val="C00000"/>
        </a:solidFill>
      </dgm:spPr>
      <dgm:t>
        <a:bodyPr/>
        <a:lstStyle/>
        <a:p>
          <a:r>
            <a:rPr lang="tr-TR" dirty="0" smtClean="0"/>
            <a:t>2.2</a:t>
          </a:r>
          <a:endParaRPr lang="tr-TR" dirty="0"/>
        </a:p>
      </dgm:t>
    </dgm:pt>
    <dgm:pt modelId="{6E61C2FC-018A-4B5F-8153-65B130D133FA}" type="parTrans" cxnId="{06D78935-6F5F-400D-A59E-FE6D415136A0}">
      <dgm:prSet/>
      <dgm:spPr/>
      <dgm:t>
        <a:bodyPr/>
        <a:lstStyle/>
        <a:p>
          <a:endParaRPr lang="tr-TR"/>
        </a:p>
      </dgm:t>
    </dgm:pt>
    <dgm:pt modelId="{959D8B81-9978-47E0-A087-612C0A20D99A}" type="sibTrans" cxnId="{06D78935-6F5F-400D-A59E-FE6D415136A0}">
      <dgm:prSet/>
      <dgm:spPr/>
      <dgm:t>
        <a:bodyPr/>
        <a:lstStyle/>
        <a:p>
          <a:endParaRPr lang="tr-TR"/>
        </a:p>
      </dgm:t>
    </dgm:pt>
    <dgm:pt modelId="{B2B0D66B-0379-43C4-AAC5-61C484A39BD8}">
      <dgm:prSet phldrT="[Metin]">
        <dgm:style>
          <a:lnRef idx="0">
            <a:schemeClr val="accent6"/>
          </a:lnRef>
          <a:fillRef idx="3">
            <a:schemeClr val="accent6"/>
          </a:fillRef>
          <a:effectRef idx="3">
            <a:schemeClr val="accent6"/>
          </a:effectRef>
          <a:fontRef idx="minor">
            <a:schemeClr val="lt1"/>
          </a:fontRef>
        </dgm:style>
      </dgm:prSet>
      <dgm:spPr>
        <a:solidFill>
          <a:srgbClr val="C00000"/>
        </a:solidFill>
      </dgm:spPr>
      <dgm:t>
        <a:bodyPr/>
        <a:lstStyle/>
        <a:p>
          <a:r>
            <a:rPr lang="tr-TR" dirty="0" smtClean="0"/>
            <a:t>2.3</a:t>
          </a:r>
          <a:endParaRPr lang="tr-TR" dirty="0"/>
        </a:p>
      </dgm:t>
    </dgm:pt>
    <dgm:pt modelId="{BFCF2AE6-C9A7-4CF1-BCA9-50CA0D8CBDEA}" type="parTrans" cxnId="{5EB83E6D-BEA1-4DAB-BCFD-50583A05BC9D}">
      <dgm:prSet/>
      <dgm:spPr/>
      <dgm:t>
        <a:bodyPr/>
        <a:lstStyle/>
        <a:p>
          <a:endParaRPr lang="tr-TR"/>
        </a:p>
      </dgm:t>
    </dgm:pt>
    <dgm:pt modelId="{32BDE6C7-2C57-42CD-A4A7-22AF1F53034E}" type="sibTrans" cxnId="{5EB83E6D-BEA1-4DAB-BCFD-50583A05BC9D}">
      <dgm:prSet/>
      <dgm:spPr/>
      <dgm:t>
        <a:bodyPr/>
        <a:lstStyle/>
        <a:p>
          <a:endParaRPr lang="tr-TR"/>
        </a:p>
      </dgm:t>
    </dgm:pt>
    <dgm:pt modelId="{1EEC399C-29B4-4FB2-840C-70F0E5CBCDF0}">
      <dgm:prSet phldrT="[Metin]">
        <dgm:style>
          <a:lnRef idx="0">
            <a:schemeClr val="accent6"/>
          </a:lnRef>
          <a:fillRef idx="3">
            <a:schemeClr val="accent6"/>
          </a:fillRef>
          <a:effectRef idx="3">
            <a:schemeClr val="accent6"/>
          </a:effectRef>
          <a:fontRef idx="minor">
            <a:schemeClr val="lt1"/>
          </a:fontRef>
        </dgm:style>
      </dgm:prSet>
      <dgm:spPr>
        <a:solidFill>
          <a:srgbClr val="C00000"/>
        </a:solidFill>
      </dgm:spPr>
      <dgm:t>
        <a:bodyPr/>
        <a:lstStyle/>
        <a:p>
          <a:r>
            <a:rPr lang="tr-TR" dirty="0" smtClean="0"/>
            <a:t>2.4 </a:t>
          </a:r>
          <a:endParaRPr lang="tr-TR" dirty="0"/>
        </a:p>
      </dgm:t>
    </dgm:pt>
    <dgm:pt modelId="{99F4F005-82CD-4C25-B4BA-6A7423AB617B}" type="parTrans" cxnId="{59EA02A0-9F21-4522-925C-20AD8B80DE61}">
      <dgm:prSet/>
      <dgm:spPr/>
      <dgm:t>
        <a:bodyPr/>
        <a:lstStyle/>
        <a:p>
          <a:endParaRPr lang="tr-TR"/>
        </a:p>
      </dgm:t>
    </dgm:pt>
    <dgm:pt modelId="{4CC939C0-C170-4DA0-9F6E-E0321CC844BC}" type="sibTrans" cxnId="{59EA02A0-9F21-4522-925C-20AD8B80DE61}">
      <dgm:prSet/>
      <dgm:spPr/>
      <dgm:t>
        <a:bodyPr/>
        <a:lstStyle/>
        <a:p>
          <a:endParaRPr lang="tr-TR"/>
        </a:p>
      </dgm:t>
    </dgm:pt>
    <dgm:pt modelId="{5CA30664-04A2-4882-9E9C-BDA820F525EF}">
      <dgm:prSet phldrT="[Metin]">
        <dgm:style>
          <a:lnRef idx="0">
            <a:schemeClr val="accent6"/>
          </a:lnRef>
          <a:fillRef idx="3">
            <a:schemeClr val="accent6"/>
          </a:fillRef>
          <a:effectRef idx="3">
            <a:schemeClr val="accent6"/>
          </a:effectRef>
          <a:fontRef idx="minor">
            <a:schemeClr val="lt1"/>
          </a:fontRef>
        </dgm:style>
      </dgm:prSet>
      <dgm:spPr>
        <a:solidFill>
          <a:srgbClr val="0070C0"/>
        </a:solidFill>
      </dgm:spPr>
      <dgm:t>
        <a:bodyPr/>
        <a:lstStyle/>
        <a:p>
          <a:r>
            <a:rPr lang="tr-TR" dirty="0" smtClean="0"/>
            <a:t>2.5</a:t>
          </a:r>
          <a:endParaRPr lang="tr-TR" dirty="0"/>
        </a:p>
      </dgm:t>
    </dgm:pt>
    <dgm:pt modelId="{BE4DE1EA-A99F-49BD-995F-0703DB83C516}" type="parTrans" cxnId="{1B313436-B526-4F25-8866-946C1CAA0D2F}">
      <dgm:prSet/>
      <dgm:spPr/>
      <dgm:t>
        <a:bodyPr/>
        <a:lstStyle/>
        <a:p>
          <a:endParaRPr lang="tr-TR"/>
        </a:p>
      </dgm:t>
    </dgm:pt>
    <dgm:pt modelId="{70894801-C69A-4A62-9116-9CFC002FAEE4}" type="sibTrans" cxnId="{1B313436-B526-4F25-8866-946C1CAA0D2F}">
      <dgm:prSet/>
      <dgm:spPr/>
      <dgm:t>
        <a:bodyPr/>
        <a:lstStyle/>
        <a:p>
          <a:endParaRPr lang="tr-TR"/>
        </a:p>
      </dgm:t>
    </dgm:pt>
    <dgm:pt modelId="{9D3E2B6D-7AEC-4F16-9E83-A4DB06BC8304}">
      <dgm:prSet phldrT="[Metin]" custT="1"/>
      <dgm:spPr/>
      <dgm:t>
        <a:bodyPr/>
        <a:lstStyle/>
        <a:p>
          <a:r>
            <a:rPr lang="tr-TR" sz="1600" dirty="0" smtClean="0"/>
            <a:t>Somut Çıktılar</a:t>
          </a:r>
          <a:endParaRPr lang="tr-TR" sz="1600" dirty="0"/>
        </a:p>
      </dgm:t>
    </dgm:pt>
    <dgm:pt modelId="{952FD3CC-1E7A-41F3-BD8B-6A4C8418592C}" type="parTrans" cxnId="{70E7EE96-FDD9-4351-865D-0D151C77E378}">
      <dgm:prSet/>
      <dgm:spPr/>
      <dgm:t>
        <a:bodyPr/>
        <a:lstStyle/>
        <a:p>
          <a:endParaRPr lang="tr-TR"/>
        </a:p>
      </dgm:t>
    </dgm:pt>
    <dgm:pt modelId="{70E26A81-344C-4246-B227-E438BF2F1C05}" type="sibTrans" cxnId="{70E7EE96-FDD9-4351-865D-0D151C77E378}">
      <dgm:prSet/>
      <dgm:spPr/>
      <dgm:t>
        <a:bodyPr/>
        <a:lstStyle/>
        <a:p>
          <a:endParaRPr lang="tr-TR"/>
        </a:p>
      </dgm:t>
    </dgm:pt>
    <dgm:pt modelId="{27F9EB4D-5FF2-4547-8D33-75C7E9C4CC49}">
      <dgm:prSet phldrT="[Metin]" custT="1"/>
      <dgm:spPr/>
      <dgm:t>
        <a:bodyPr/>
        <a:lstStyle/>
        <a:p>
          <a:r>
            <a:rPr lang="tr-TR" sz="1600" dirty="0" smtClean="0"/>
            <a:t>Çarpan Etkileri</a:t>
          </a:r>
          <a:endParaRPr lang="tr-TR" sz="1600" dirty="0"/>
        </a:p>
      </dgm:t>
    </dgm:pt>
    <dgm:pt modelId="{EB12C760-965B-456B-A08E-08C72EFCF3E9}" type="parTrans" cxnId="{B115F154-9BF5-41E0-825A-17221B1036A5}">
      <dgm:prSet/>
      <dgm:spPr/>
      <dgm:t>
        <a:bodyPr/>
        <a:lstStyle/>
        <a:p>
          <a:endParaRPr lang="tr-TR"/>
        </a:p>
      </dgm:t>
    </dgm:pt>
    <dgm:pt modelId="{FDF246AC-30C9-4126-A440-24E6D267227A}" type="sibTrans" cxnId="{B115F154-9BF5-41E0-825A-17221B1036A5}">
      <dgm:prSet/>
      <dgm:spPr/>
      <dgm:t>
        <a:bodyPr/>
        <a:lstStyle/>
        <a:p>
          <a:endParaRPr lang="tr-TR"/>
        </a:p>
      </dgm:t>
    </dgm:pt>
    <dgm:pt modelId="{0298A556-2C92-46B2-AF50-451F0083D3FD}">
      <dgm:prSet phldrT="[Metin]"/>
      <dgm:spPr/>
      <dgm:t>
        <a:bodyPr/>
        <a:lstStyle/>
        <a:p>
          <a:r>
            <a:rPr lang="tr-TR" dirty="0" smtClean="0"/>
            <a:t>Sürdürülebilirlik</a:t>
          </a:r>
          <a:endParaRPr lang="tr-TR" dirty="0"/>
        </a:p>
      </dgm:t>
    </dgm:pt>
    <dgm:pt modelId="{9902BB14-F663-4CF0-BA44-C9D3BBECE68E}" type="parTrans" cxnId="{3E433B80-DB4C-4347-A8BC-409E67BA504A}">
      <dgm:prSet/>
      <dgm:spPr/>
      <dgm:t>
        <a:bodyPr/>
        <a:lstStyle/>
        <a:p>
          <a:endParaRPr lang="tr-TR"/>
        </a:p>
      </dgm:t>
    </dgm:pt>
    <dgm:pt modelId="{1958E82A-CE01-41AE-B3CA-7CD4EBECFDCA}" type="sibTrans" cxnId="{3E433B80-DB4C-4347-A8BC-409E67BA504A}">
      <dgm:prSet/>
      <dgm:spPr/>
      <dgm:t>
        <a:bodyPr/>
        <a:lstStyle/>
        <a:p>
          <a:endParaRPr lang="tr-TR"/>
        </a:p>
      </dgm:t>
    </dgm:pt>
    <dgm:pt modelId="{5646FF6E-1E40-4DAA-B2DF-3AEC584DCCB5}">
      <dgm:prSet phldrT="[Metin]"/>
      <dgm:spPr/>
      <dgm:t>
        <a:bodyPr/>
        <a:lstStyle/>
        <a:p>
          <a:r>
            <a:rPr lang="tr-TR" dirty="0" smtClean="0"/>
            <a:t>Görünürlük Faaliyetleri</a:t>
          </a:r>
          <a:endParaRPr lang="tr-TR" dirty="0"/>
        </a:p>
      </dgm:t>
    </dgm:pt>
    <dgm:pt modelId="{C4360038-4EFD-4936-8542-759EBC19CAEB}" type="parTrans" cxnId="{5A8CE260-3FB9-4D95-823A-1A003063E322}">
      <dgm:prSet/>
      <dgm:spPr/>
      <dgm:t>
        <a:bodyPr/>
        <a:lstStyle/>
        <a:p>
          <a:endParaRPr lang="tr-TR"/>
        </a:p>
      </dgm:t>
    </dgm:pt>
    <dgm:pt modelId="{1DC25BB3-D01E-4626-B019-7D9EF5596F65}" type="sibTrans" cxnId="{5A8CE260-3FB9-4D95-823A-1A003063E322}">
      <dgm:prSet/>
      <dgm:spPr/>
      <dgm:t>
        <a:bodyPr/>
        <a:lstStyle/>
        <a:p>
          <a:endParaRPr lang="tr-TR"/>
        </a:p>
      </dgm:t>
    </dgm:pt>
    <dgm:pt modelId="{589216CF-5B19-4B03-8ECB-2336B2573D8A}" type="pres">
      <dgm:prSet presAssocID="{A5047767-FBD4-4414-8B45-C5791E33453D}" presName="linearFlow" presStyleCnt="0">
        <dgm:presLayoutVars>
          <dgm:dir/>
          <dgm:animLvl val="lvl"/>
          <dgm:resizeHandles val="exact"/>
        </dgm:presLayoutVars>
      </dgm:prSet>
      <dgm:spPr/>
      <dgm:t>
        <a:bodyPr/>
        <a:lstStyle/>
        <a:p>
          <a:endParaRPr lang="tr-TR"/>
        </a:p>
      </dgm:t>
    </dgm:pt>
    <dgm:pt modelId="{4C9BE937-37BA-404B-B60D-F9FB193CA284}" type="pres">
      <dgm:prSet presAssocID="{ABAC279A-019E-4FB7-834D-7C87855CA5FD}" presName="composite" presStyleCnt="0"/>
      <dgm:spPr/>
    </dgm:pt>
    <dgm:pt modelId="{F411E99E-6013-4AF1-B848-CA2F318D10F3}" type="pres">
      <dgm:prSet presAssocID="{ABAC279A-019E-4FB7-834D-7C87855CA5FD}" presName="parentText" presStyleLbl="alignNode1" presStyleIdx="0" presStyleCnt="5">
        <dgm:presLayoutVars>
          <dgm:chMax val="1"/>
          <dgm:bulletEnabled val="1"/>
        </dgm:presLayoutVars>
      </dgm:prSet>
      <dgm:spPr/>
      <dgm:t>
        <a:bodyPr/>
        <a:lstStyle/>
        <a:p>
          <a:endParaRPr lang="tr-TR"/>
        </a:p>
      </dgm:t>
    </dgm:pt>
    <dgm:pt modelId="{A60D6A58-2CEC-4ACD-B222-83566CF3CBED}" type="pres">
      <dgm:prSet presAssocID="{ABAC279A-019E-4FB7-834D-7C87855CA5FD}" presName="descendantText" presStyleLbl="alignAcc1" presStyleIdx="0" presStyleCnt="5" custScaleY="132833">
        <dgm:presLayoutVars>
          <dgm:bulletEnabled val="1"/>
        </dgm:presLayoutVars>
      </dgm:prSet>
      <dgm:spPr/>
      <dgm:t>
        <a:bodyPr/>
        <a:lstStyle/>
        <a:p>
          <a:endParaRPr lang="tr-TR"/>
        </a:p>
      </dgm:t>
    </dgm:pt>
    <dgm:pt modelId="{5588CD59-A0C0-48E4-845C-BC82876C574D}" type="pres">
      <dgm:prSet presAssocID="{B43AB732-311B-49F5-A74D-09EA05C3E787}" presName="sp" presStyleCnt="0"/>
      <dgm:spPr/>
    </dgm:pt>
    <dgm:pt modelId="{4A99DED5-FDE5-435E-B1A1-807D3310D91D}" type="pres">
      <dgm:prSet presAssocID="{977BE58D-250D-4922-956C-B198C00959B9}" presName="composite" presStyleCnt="0"/>
      <dgm:spPr/>
    </dgm:pt>
    <dgm:pt modelId="{6D45D882-C71C-41F3-8AD0-DD1B58B10AAA}" type="pres">
      <dgm:prSet presAssocID="{977BE58D-250D-4922-956C-B198C00959B9}" presName="parentText" presStyleLbl="alignNode1" presStyleIdx="1" presStyleCnt="5">
        <dgm:presLayoutVars>
          <dgm:chMax val="1"/>
          <dgm:bulletEnabled val="1"/>
        </dgm:presLayoutVars>
      </dgm:prSet>
      <dgm:spPr/>
      <dgm:t>
        <a:bodyPr/>
        <a:lstStyle/>
        <a:p>
          <a:endParaRPr lang="tr-TR"/>
        </a:p>
      </dgm:t>
    </dgm:pt>
    <dgm:pt modelId="{4AEBB966-1A03-4DBE-A8ED-BD36193E2F48}" type="pres">
      <dgm:prSet presAssocID="{977BE58D-250D-4922-956C-B198C00959B9}" presName="descendantText" presStyleLbl="alignAcc1" presStyleIdx="1" presStyleCnt="5">
        <dgm:presLayoutVars>
          <dgm:bulletEnabled val="1"/>
        </dgm:presLayoutVars>
      </dgm:prSet>
      <dgm:spPr/>
      <dgm:t>
        <a:bodyPr/>
        <a:lstStyle/>
        <a:p>
          <a:endParaRPr lang="tr-TR"/>
        </a:p>
      </dgm:t>
    </dgm:pt>
    <dgm:pt modelId="{84107FFF-9B94-4234-800D-67FE061DA49A}" type="pres">
      <dgm:prSet presAssocID="{959D8B81-9978-47E0-A087-612C0A20D99A}" presName="sp" presStyleCnt="0"/>
      <dgm:spPr/>
    </dgm:pt>
    <dgm:pt modelId="{43B12043-AA0E-4800-A674-8FE2412B3F58}" type="pres">
      <dgm:prSet presAssocID="{B2B0D66B-0379-43C4-AAC5-61C484A39BD8}" presName="composite" presStyleCnt="0"/>
      <dgm:spPr/>
    </dgm:pt>
    <dgm:pt modelId="{8A94C818-96EB-4BC0-A3BB-C00D3F88645E}" type="pres">
      <dgm:prSet presAssocID="{B2B0D66B-0379-43C4-AAC5-61C484A39BD8}" presName="parentText" presStyleLbl="alignNode1" presStyleIdx="2" presStyleCnt="5">
        <dgm:presLayoutVars>
          <dgm:chMax val="1"/>
          <dgm:bulletEnabled val="1"/>
        </dgm:presLayoutVars>
      </dgm:prSet>
      <dgm:spPr/>
      <dgm:t>
        <a:bodyPr/>
        <a:lstStyle/>
        <a:p>
          <a:endParaRPr lang="tr-TR"/>
        </a:p>
      </dgm:t>
    </dgm:pt>
    <dgm:pt modelId="{B8E90495-A7AC-4D77-A621-407D0DA83406}" type="pres">
      <dgm:prSet presAssocID="{B2B0D66B-0379-43C4-AAC5-61C484A39BD8}" presName="descendantText" presStyleLbl="alignAcc1" presStyleIdx="2" presStyleCnt="5">
        <dgm:presLayoutVars>
          <dgm:bulletEnabled val="1"/>
        </dgm:presLayoutVars>
      </dgm:prSet>
      <dgm:spPr/>
      <dgm:t>
        <a:bodyPr/>
        <a:lstStyle/>
        <a:p>
          <a:endParaRPr lang="tr-TR"/>
        </a:p>
      </dgm:t>
    </dgm:pt>
    <dgm:pt modelId="{54948D61-5186-4D9A-A268-918460AD6733}" type="pres">
      <dgm:prSet presAssocID="{32BDE6C7-2C57-42CD-A4A7-22AF1F53034E}" presName="sp" presStyleCnt="0"/>
      <dgm:spPr/>
    </dgm:pt>
    <dgm:pt modelId="{86DE2F71-8E07-40D7-9151-9662E08C6682}" type="pres">
      <dgm:prSet presAssocID="{1EEC399C-29B4-4FB2-840C-70F0E5CBCDF0}" presName="composite" presStyleCnt="0"/>
      <dgm:spPr/>
    </dgm:pt>
    <dgm:pt modelId="{9413AD3D-943F-49CC-AC65-7E152BBB80C8}" type="pres">
      <dgm:prSet presAssocID="{1EEC399C-29B4-4FB2-840C-70F0E5CBCDF0}" presName="parentText" presStyleLbl="alignNode1" presStyleIdx="3" presStyleCnt="5">
        <dgm:presLayoutVars>
          <dgm:chMax val="1"/>
          <dgm:bulletEnabled val="1"/>
        </dgm:presLayoutVars>
      </dgm:prSet>
      <dgm:spPr/>
      <dgm:t>
        <a:bodyPr/>
        <a:lstStyle/>
        <a:p>
          <a:endParaRPr lang="tr-TR"/>
        </a:p>
      </dgm:t>
    </dgm:pt>
    <dgm:pt modelId="{6BED6773-5B6C-4C68-B233-2DDB82C3B657}" type="pres">
      <dgm:prSet presAssocID="{1EEC399C-29B4-4FB2-840C-70F0E5CBCDF0}" presName="descendantText" presStyleLbl="alignAcc1" presStyleIdx="3" presStyleCnt="5">
        <dgm:presLayoutVars>
          <dgm:bulletEnabled val="1"/>
        </dgm:presLayoutVars>
      </dgm:prSet>
      <dgm:spPr/>
      <dgm:t>
        <a:bodyPr/>
        <a:lstStyle/>
        <a:p>
          <a:endParaRPr lang="tr-TR"/>
        </a:p>
      </dgm:t>
    </dgm:pt>
    <dgm:pt modelId="{F0BD17EF-8EE6-4FAF-9CCE-41CF16381212}" type="pres">
      <dgm:prSet presAssocID="{4CC939C0-C170-4DA0-9F6E-E0321CC844BC}" presName="sp" presStyleCnt="0"/>
      <dgm:spPr/>
    </dgm:pt>
    <dgm:pt modelId="{A8387F28-B86D-4062-B5FC-842D68AE11F5}" type="pres">
      <dgm:prSet presAssocID="{5CA30664-04A2-4882-9E9C-BDA820F525EF}" presName="composite" presStyleCnt="0"/>
      <dgm:spPr/>
    </dgm:pt>
    <dgm:pt modelId="{5E42247D-08AE-41FA-933F-A6A8E2C8E705}" type="pres">
      <dgm:prSet presAssocID="{5CA30664-04A2-4882-9E9C-BDA820F525EF}" presName="parentText" presStyleLbl="alignNode1" presStyleIdx="4" presStyleCnt="5">
        <dgm:presLayoutVars>
          <dgm:chMax val="1"/>
          <dgm:bulletEnabled val="1"/>
        </dgm:presLayoutVars>
      </dgm:prSet>
      <dgm:spPr/>
      <dgm:t>
        <a:bodyPr/>
        <a:lstStyle/>
        <a:p>
          <a:endParaRPr lang="tr-TR"/>
        </a:p>
      </dgm:t>
    </dgm:pt>
    <dgm:pt modelId="{AF2048FA-C774-490F-8E08-2125E24AF2EB}" type="pres">
      <dgm:prSet presAssocID="{5CA30664-04A2-4882-9E9C-BDA820F525EF}" presName="descendantText" presStyleLbl="alignAcc1" presStyleIdx="4" presStyleCnt="5">
        <dgm:presLayoutVars>
          <dgm:bulletEnabled val="1"/>
        </dgm:presLayoutVars>
      </dgm:prSet>
      <dgm:spPr/>
      <dgm:t>
        <a:bodyPr/>
        <a:lstStyle/>
        <a:p>
          <a:endParaRPr lang="tr-TR"/>
        </a:p>
      </dgm:t>
    </dgm:pt>
  </dgm:ptLst>
  <dgm:cxnLst>
    <dgm:cxn modelId="{5A8CE260-3FB9-4D95-823A-1A003063E322}" srcId="{5CA30664-04A2-4882-9E9C-BDA820F525EF}" destId="{5646FF6E-1E40-4DAA-B2DF-3AEC584DCCB5}" srcOrd="0" destOrd="0" parTransId="{C4360038-4EFD-4936-8542-759EBC19CAEB}" sibTransId="{1DC25BB3-D01E-4626-B019-7D9EF5596F65}"/>
    <dgm:cxn modelId="{7682B6E5-4A75-42A7-BE68-9924FAC09884}" type="presOf" srcId="{1EEC399C-29B4-4FB2-840C-70F0E5CBCDF0}" destId="{9413AD3D-943F-49CC-AC65-7E152BBB80C8}" srcOrd="0" destOrd="0" presId="urn:microsoft.com/office/officeart/2005/8/layout/chevron2"/>
    <dgm:cxn modelId="{70E7EE96-FDD9-4351-865D-0D151C77E378}" srcId="{977BE58D-250D-4922-956C-B198C00959B9}" destId="{9D3E2B6D-7AEC-4F16-9E83-A4DB06BC8304}" srcOrd="0" destOrd="0" parTransId="{952FD3CC-1E7A-41F3-BD8B-6A4C8418592C}" sibTransId="{70E26A81-344C-4246-B227-E438BF2F1C05}"/>
    <dgm:cxn modelId="{1F2DDCD3-53A4-46D8-B8E3-AC179F9F6C0A}" type="presOf" srcId="{5CA30664-04A2-4882-9E9C-BDA820F525EF}" destId="{5E42247D-08AE-41FA-933F-A6A8E2C8E705}" srcOrd="0" destOrd="0" presId="urn:microsoft.com/office/officeart/2005/8/layout/chevron2"/>
    <dgm:cxn modelId="{C8C9E02D-9B95-4463-B421-F74419D6D8AB}" type="presOf" srcId="{5646FF6E-1E40-4DAA-B2DF-3AEC584DCCB5}" destId="{AF2048FA-C774-490F-8E08-2125E24AF2EB}" srcOrd="0" destOrd="0" presId="urn:microsoft.com/office/officeart/2005/8/layout/chevron2"/>
    <dgm:cxn modelId="{DB65074E-36AC-4D51-8819-AFB6BB6E85D4}" type="presOf" srcId="{977BE58D-250D-4922-956C-B198C00959B9}" destId="{6D45D882-C71C-41F3-8AD0-DD1B58B10AAA}" srcOrd="0" destOrd="0" presId="urn:microsoft.com/office/officeart/2005/8/layout/chevron2"/>
    <dgm:cxn modelId="{411D9746-15ED-42D0-B588-8FBE07B901AF}" srcId="{ABAC279A-019E-4FB7-834D-7C87855CA5FD}" destId="{58FD7474-45C0-4193-A2B6-6B7EE9402259}" srcOrd="0" destOrd="0" parTransId="{C07B38BA-0531-496B-8367-45FC870CE55C}" sibTransId="{98989A62-16F3-460B-9143-46227ED31F02}"/>
    <dgm:cxn modelId="{8F3B652D-F48D-4177-B528-B5E62A0906B7}" type="presOf" srcId="{A5047767-FBD4-4414-8B45-C5791E33453D}" destId="{589216CF-5B19-4B03-8ECB-2336B2573D8A}" srcOrd="0" destOrd="0" presId="urn:microsoft.com/office/officeart/2005/8/layout/chevron2"/>
    <dgm:cxn modelId="{5EB83E6D-BEA1-4DAB-BCFD-50583A05BC9D}" srcId="{A5047767-FBD4-4414-8B45-C5791E33453D}" destId="{B2B0D66B-0379-43C4-AAC5-61C484A39BD8}" srcOrd="2" destOrd="0" parTransId="{BFCF2AE6-C9A7-4CF1-BCA9-50CA0D8CBDEA}" sibTransId="{32BDE6C7-2C57-42CD-A4A7-22AF1F53034E}"/>
    <dgm:cxn modelId="{1B313436-B526-4F25-8866-946C1CAA0D2F}" srcId="{A5047767-FBD4-4414-8B45-C5791E33453D}" destId="{5CA30664-04A2-4882-9E9C-BDA820F525EF}" srcOrd="4" destOrd="0" parTransId="{BE4DE1EA-A99F-49BD-995F-0703DB83C516}" sibTransId="{70894801-C69A-4A62-9116-9CFC002FAEE4}"/>
    <dgm:cxn modelId="{6D446409-3979-4BB0-9906-4D0C2518C1E0}" type="presOf" srcId="{0298A556-2C92-46B2-AF50-451F0083D3FD}" destId="{6BED6773-5B6C-4C68-B233-2DDB82C3B657}" srcOrd="0" destOrd="0" presId="urn:microsoft.com/office/officeart/2005/8/layout/chevron2"/>
    <dgm:cxn modelId="{B4B370C9-EE7B-4A49-B181-6684371C5F2F}" type="presOf" srcId="{ABAC279A-019E-4FB7-834D-7C87855CA5FD}" destId="{F411E99E-6013-4AF1-B848-CA2F318D10F3}" srcOrd="0" destOrd="0" presId="urn:microsoft.com/office/officeart/2005/8/layout/chevron2"/>
    <dgm:cxn modelId="{25C85FE6-574B-4954-AAE0-3CFE69860CDE}" type="presOf" srcId="{27F9EB4D-5FF2-4547-8D33-75C7E9C4CC49}" destId="{B8E90495-A7AC-4D77-A621-407D0DA83406}" srcOrd="0" destOrd="0" presId="urn:microsoft.com/office/officeart/2005/8/layout/chevron2"/>
    <dgm:cxn modelId="{06D78935-6F5F-400D-A59E-FE6D415136A0}" srcId="{A5047767-FBD4-4414-8B45-C5791E33453D}" destId="{977BE58D-250D-4922-956C-B198C00959B9}" srcOrd="1" destOrd="0" parTransId="{6E61C2FC-018A-4B5F-8153-65B130D133FA}" sibTransId="{959D8B81-9978-47E0-A087-612C0A20D99A}"/>
    <dgm:cxn modelId="{BD1465F7-EEAD-43D9-9C68-4308DD6446E9}" type="presOf" srcId="{9D3E2B6D-7AEC-4F16-9E83-A4DB06BC8304}" destId="{4AEBB966-1A03-4DBE-A8ED-BD36193E2F48}" srcOrd="0" destOrd="0" presId="urn:microsoft.com/office/officeart/2005/8/layout/chevron2"/>
    <dgm:cxn modelId="{9FA2214E-C6E8-4B67-B73E-92944D9AF8DB}" type="presOf" srcId="{B2B0D66B-0379-43C4-AAC5-61C484A39BD8}" destId="{8A94C818-96EB-4BC0-A3BB-C00D3F88645E}" srcOrd="0" destOrd="0" presId="urn:microsoft.com/office/officeart/2005/8/layout/chevron2"/>
    <dgm:cxn modelId="{B115F154-9BF5-41E0-825A-17221B1036A5}" srcId="{B2B0D66B-0379-43C4-AAC5-61C484A39BD8}" destId="{27F9EB4D-5FF2-4547-8D33-75C7E9C4CC49}" srcOrd="0" destOrd="0" parTransId="{EB12C760-965B-456B-A08E-08C72EFCF3E9}" sibTransId="{FDF246AC-30C9-4126-A440-24E6D267227A}"/>
    <dgm:cxn modelId="{59EA02A0-9F21-4522-925C-20AD8B80DE61}" srcId="{A5047767-FBD4-4414-8B45-C5791E33453D}" destId="{1EEC399C-29B4-4FB2-840C-70F0E5CBCDF0}" srcOrd="3" destOrd="0" parTransId="{99F4F005-82CD-4C25-B4BA-6A7423AB617B}" sibTransId="{4CC939C0-C170-4DA0-9F6E-E0321CC844BC}"/>
    <dgm:cxn modelId="{14B7AA6A-372B-4C6C-917A-14AB277C6C22}" type="presOf" srcId="{58FD7474-45C0-4193-A2B6-6B7EE9402259}" destId="{A60D6A58-2CEC-4ACD-B222-83566CF3CBED}" srcOrd="0" destOrd="0" presId="urn:microsoft.com/office/officeart/2005/8/layout/chevron2"/>
    <dgm:cxn modelId="{3E433B80-DB4C-4347-A8BC-409E67BA504A}" srcId="{1EEC399C-29B4-4FB2-840C-70F0E5CBCDF0}" destId="{0298A556-2C92-46B2-AF50-451F0083D3FD}" srcOrd="0" destOrd="0" parTransId="{9902BB14-F663-4CF0-BA44-C9D3BBECE68E}" sibTransId="{1958E82A-CE01-41AE-B3CA-7CD4EBECFDCA}"/>
    <dgm:cxn modelId="{DE7310E4-18E6-4EAC-A13D-C5C6F9C1ACB8}" srcId="{A5047767-FBD4-4414-8B45-C5791E33453D}" destId="{ABAC279A-019E-4FB7-834D-7C87855CA5FD}" srcOrd="0" destOrd="0" parTransId="{A1D8F59D-22BB-41D6-86D1-3EDADC39B769}" sibTransId="{B43AB732-311B-49F5-A74D-09EA05C3E787}"/>
    <dgm:cxn modelId="{C3964A33-75A6-469F-A258-FCC4A0327BCA}" type="presParOf" srcId="{589216CF-5B19-4B03-8ECB-2336B2573D8A}" destId="{4C9BE937-37BA-404B-B60D-F9FB193CA284}" srcOrd="0" destOrd="0" presId="urn:microsoft.com/office/officeart/2005/8/layout/chevron2"/>
    <dgm:cxn modelId="{E052E1CE-C533-47B4-819D-57BBDC40A096}" type="presParOf" srcId="{4C9BE937-37BA-404B-B60D-F9FB193CA284}" destId="{F411E99E-6013-4AF1-B848-CA2F318D10F3}" srcOrd="0" destOrd="0" presId="urn:microsoft.com/office/officeart/2005/8/layout/chevron2"/>
    <dgm:cxn modelId="{D0E1FA9B-CADD-4972-B0E4-AC5BA53CDE31}" type="presParOf" srcId="{4C9BE937-37BA-404B-B60D-F9FB193CA284}" destId="{A60D6A58-2CEC-4ACD-B222-83566CF3CBED}" srcOrd="1" destOrd="0" presId="urn:microsoft.com/office/officeart/2005/8/layout/chevron2"/>
    <dgm:cxn modelId="{5ECCBAD2-71DC-4552-8919-2DAF9F0E75F3}" type="presParOf" srcId="{589216CF-5B19-4B03-8ECB-2336B2573D8A}" destId="{5588CD59-A0C0-48E4-845C-BC82876C574D}" srcOrd="1" destOrd="0" presId="urn:microsoft.com/office/officeart/2005/8/layout/chevron2"/>
    <dgm:cxn modelId="{F888C4AB-AA60-4A55-B3D6-F047048AA0F3}" type="presParOf" srcId="{589216CF-5B19-4B03-8ECB-2336B2573D8A}" destId="{4A99DED5-FDE5-435E-B1A1-807D3310D91D}" srcOrd="2" destOrd="0" presId="urn:microsoft.com/office/officeart/2005/8/layout/chevron2"/>
    <dgm:cxn modelId="{02F8AD02-5AD5-473A-AF3F-66AB570DAF54}" type="presParOf" srcId="{4A99DED5-FDE5-435E-B1A1-807D3310D91D}" destId="{6D45D882-C71C-41F3-8AD0-DD1B58B10AAA}" srcOrd="0" destOrd="0" presId="urn:microsoft.com/office/officeart/2005/8/layout/chevron2"/>
    <dgm:cxn modelId="{2D482A38-0AE3-400F-B3F2-11D5CEE4CF6A}" type="presParOf" srcId="{4A99DED5-FDE5-435E-B1A1-807D3310D91D}" destId="{4AEBB966-1A03-4DBE-A8ED-BD36193E2F48}" srcOrd="1" destOrd="0" presId="urn:microsoft.com/office/officeart/2005/8/layout/chevron2"/>
    <dgm:cxn modelId="{D3825C0B-C2D7-4597-B08D-41702F1CEEED}" type="presParOf" srcId="{589216CF-5B19-4B03-8ECB-2336B2573D8A}" destId="{84107FFF-9B94-4234-800D-67FE061DA49A}" srcOrd="3" destOrd="0" presId="urn:microsoft.com/office/officeart/2005/8/layout/chevron2"/>
    <dgm:cxn modelId="{B48C0D8D-29BB-4C89-B486-C05099C7B384}" type="presParOf" srcId="{589216CF-5B19-4B03-8ECB-2336B2573D8A}" destId="{43B12043-AA0E-4800-A674-8FE2412B3F58}" srcOrd="4" destOrd="0" presId="urn:microsoft.com/office/officeart/2005/8/layout/chevron2"/>
    <dgm:cxn modelId="{09CB2509-85C7-4008-826D-B31AC175BAAE}" type="presParOf" srcId="{43B12043-AA0E-4800-A674-8FE2412B3F58}" destId="{8A94C818-96EB-4BC0-A3BB-C00D3F88645E}" srcOrd="0" destOrd="0" presId="urn:microsoft.com/office/officeart/2005/8/layout/chevron2"/>
    <dgm:cxn modelId="{3F0B4008-8656-4BAF-9317-D9A02DF874E8}" type="presParOf" srcId="{43B12043-AA0E-4800-A674-8FE2412B3F58}" destId="{B8E90495-A7AC-4D77-A621-407D0DA83406}" srcOrd="1" destOrd="0" presId="urn:microsoft.com/office/officeart/2005/8/layout/chevron2"/>
    <dgm:cxn modelId="{6CAD3149-AE7F-457C-BB0B-F6914B3E5DA5}" type="presParOf" srcId="{589216CF-5B19-4B03-8ECB-2336B2573D8A}" destId="{54948D61-5186-4D9A-A268-918460AD6733}" srcOrd="5" destOrd="0" presId="urn:microsoft.com/office/officeart/2005/8/layout/chevron2"/>
    <dgm:cxn modelId="{74AE86B3-BA83-487D-961D-487C418724EA}" type="presParOf" srcId="{589216CF-5B19-4B03-8ECB-2336B2573D8A}" destId="{86DE2F71-8E07-40D7-9151-9662E08C6682}" srcOrd="6" destOrd="0" presId="urn:microsoft.com/office/officeart/2005/8/layout/chevron2"/>
    <dgm:cxn modelId="{CEE78ED5-53E7-4917-A5E9-305F84705309}" type="presParOf" srcId="{86DE2F71-8E07-40D7-9151-9662E08C6682}" destId="{9413AD3D-943F-49CC-AC65-7E152BBB80C8}" srcOrd="0" destOrd="0" presId="urn:microsoft.com/office/officeart/2005/8/layout/chevron2"/>
    <dgm:cxn modelId="{3D212D9D-9069-4BB7-B717-CAA6CABB24B8}" type="presParOf" srcId="{86DE2F71-8E07-40D7-9151-9662E08C6682}" destId="{6BED6773-5B6C-4C68-B233-2DDB82C3B657}" srcOrd="1" destOrd="0" presId="urn:microsoft.com/office/officeart/2005/8/layout/chevron2"/>
    <dgm:cxn modelId="{9480DA16-FC17-491E-98AB-3F072C031981}" type="presParOf" srcId="{589216CF-5B19-4B03-8ECB-2336B2573D8A}" destId="{F0BD17EF-8EE6-4FAF-9CCE-41CF16381212}" srcOrd="7" destOrd="0" presId="urn:microsoft.com/office/officeart/2005/8/layout/chevron2"/>
    <dgm:cxn modelId="{AD79BA39-C81A-4B23-A06E-7E0AD2EFBD93}" type="presParOf" srcId="{589216CF-5B19-4B03-8ECB-2336B2573D8A}" destId="{A8387F28-B86D-4062-B5FC-842D68AE11F5}" srcOrd="8" destOrd="0" presId="urn:microsoft.com/office/officeart/2005/8/layout/chevron2"/>
    <dgm:cxn modelId="{C8D9DC3A-CE57-4B9D-ADED-72F34A9AA02E}" type="presParOf" srcId="{A8387F28-B86D-4062-B5FC-842D68AE11F5}" destId="{5E42247D-08AE-41FA-933F-A6A8E2C8E705}" srcOrd="0" destOrd="0" presId="urn:microsoft.com/office/officeart/2005/8/layout/chevron2"/>
    <dgm:cxn modelId="{5461EC1D-88F2-4006-A993-8DE4021A375E}" type="presParOf" srcId="{A8387F28-B86D-4062-B5FC-842D68AE11F5}" destId="{AF2048FA-C774-490F-8E08-2125E24AF2E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82E25C2-03EB-413A-BD90-CF937EC7C129}"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tr-TR"/>
        </a:p>
      </dgm:t>
    </dgm:pt>
    <dgm:pt modelId="{E1078B53-5969-42DA-8F2A-A4631FA76FB3}">
      <dgm:prSet phldrT="[Metin]">
        <dgm:style>
          <a:lnRef idx="1">
            <a:schemeClr val="accent1"/>
          </a:lnRef>
          <a:fillRef idx="2">
            <a:schemeClr val="accent1"/>
          </a:fillRef>
          <a:effectRef idx="1">
            <a:schemeClr val="accent1"/>
          </a:effectRef>
          <a:fontRef idx="minor">
            <a:schemeClr val="dk1"/>
          </a:fontRef>
        </dgm:style>
      </dgm:prSet>
      <dgm:spPr/>
      <dgm:t>
        <a:bodyPr/>
        <a:lstStyle/>
        <a:p>
          <a:r>
            <a:rPr lang="tr-TR" b="1" i="0" u="none" dirty="0" smtClean="0"/>
            <a:t>1. İnsan Kaynakları</a:t>
          </a:r>
          <a:endParaRPr lang="tr-TR" dirty="0"/>
        </a:p>
      </dgm:t>
    </dgm:pt>
    <dgm:pt modelId="{4D8A5BB1-887F-4F87-ACA3-4160F466EE20}" type="parTrans" cxnId="{92EF4DBB-8081-47C9-B203-012167FBDA1D}">
      <dgm:prSet/>
      <dgm:spPr/>
      <dgm:t>
        <a:bodyPr/>
        <a:lstStyle/>
        <a:p>
          <a:endParaRPr lang="tr-TR"/>
        </a:p>
      </dgm:t>
    </dgm:pt>
    <dgm:pt modelId="{20919B21-7B37-4E26-9E10-39430C4D7E16}" type="sibTrans" cxnId="{92EF4DBB-8081-47C9-B203-012167FBDA1D}">
      <dgm:prSet/>
      <dgm:spPr/>
      <dgm:t>
        <a:bodyPr/>
        <a:lstStyle/>
        <a:p>
          <a:endParaRPr lang="tr-TR"/>
        </a:p>
      </dgm:t>
    </dgm:pt>
    <dgm:pt modelId="{8DD80978-8B40-4F74-9AAC-5C682E6C7C84}">
      <dgm:prSet phldrT="[Metin]">
        <dgm:style>
          <a:lnRef idx="1">
            <a:schemeClr val="accent1"/>
          </a:lnRef>
          <a:fillRef idx="2">
            <a:schemeClr val="accent1"/>
          </a:fillRef>
          <a:effectRef idx="1">
            <a:schemeClr val="accent1"/>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b="1" dirty="0" smtClean="0"/>
            <a:t>2. Seyahat</a:t>
          </a:r>
          <a:endParaRPr lang="tr-TR" dirty="0"/>
        </a:p>
      </dgm:t>
    </dgm:pt>
    <dgm:pt modelId="{7D7FBFE2-5812-4F1A-BC3A-05A8D0D9A353}" type="parTrans" cxnId="{7A5C3FFF-78F7-4C84-A3E6-FAE4BDF0BCD8}">
      <dgm:prSet/>
      <dgm:spPr/>
      <dgm:t>
        <a:bodyPr/>
        <a:lstStyle/>
        <a:p>
          <a:endParaRPr lang="tr-TR"/>
        </a:p>
      </dgm:t>
    </dgm:pt>
    <dgm:pt modelId="{B00C232C-B460-403A-BE92-75B0FA20083E}" type="sibTrans" cxnId="{7A5C3FFF-78F7-4C84-A3E6-FAE4BDF0BCD8}">
      <dgm:prSet/>
      <dgm:spPr/>
      <dgm:t>
        <a:bodyPr/>
        <a:lstStyle/>
        <a:p>
          <a:endParaRPr lang="tr-TR"/>
        </a:p>
      </dgm:t>
    </dgm:pt>
    <dgm:pt modelId="{691D9A9C-A748-4091-9E70-719D7F37A76E}">
      <dgm:prSet phldrT="[Metin]">
        <dgm:style>
          <a:lnRef idx="1">
            <a:schemeClr val="accent1"/>
          </a:lnRef>
          <a:fillRef idx="2">
            <a:schemeClr val="accent1"/>
          </a:fillRef>
          <a:effectRef idx="1">
            <a:schemeClr val="accent1"/>
          </a:effectRef>
          <a:fontRef idx="minor">
            <a:schemeClr val="dk1"/>
          </a:fontRef>
        </dgm:style>
      </dgm:prSet>
      <dgm:spPr/>
      <dgm:t>
        <a:bodyPr/>
        <a:lstStyle/>
        <a:p>
          <a:r>
            <a:rPr lang="tr-TR" b="1" i="0" u="none" dirty="0" smtClean="0"/>
            <a:t>3. Ekipman ve malzeme</a:t>
          </a:r>
          <a:endParaRPr lang="tr-TR" dirty="0"/>
        </a:p>
      </dgm:t>
    </dgm:pt>
    <dgm:pt modelId="{FFC13317-FF8E-45C4-8978-0C6FCE4F3336}" type="parTrans" cxnId="{325CA0F3-E3C6-4D9A-8C29-3D646D5F636E}">
      <dgm:prSet/>
      <dgm:spPr/>
      <dgm:t>
        <a:bodyPr/>
        <a:lstStyle/>
        <a:p>
          <a:endParaRPr lang="tr-TR"/>
        </a:p>
      </dgm:t>
    </dgm:pt>
    <dgm:pt modelId="{DE86C2F7-5604-4E72-B1BF-7F0E9AF6AA1B}" type="sibTrans" cxnId="{325CA0F3-E3C6-4D9A-8C29-3D646D5F636E}">
      <dgm:prSet/>
      <dgm:spPr/>
      <dgm:t>
        <a:bodyPr/>
        <a:lstStyle/>
        <a:p>
          <a:endParaRPr lang="tr-TR"/>
        </a:p>
      </dgm:t>
    </dgm:pt>
    <dgm:pt modelId="{0278D7C1-5846-4344-B156-FFEAA8D82D36}">
      <dgm:prSet phldrT="[Metin]">
        <dgm:style>
          <a:lnRef idx="1">
            <a:schemeClr val="accent1"/>
          </a:lnRef>
          <a:fillRef idx="2">
            <a:schemeClr val="accent1"/>
          </a:fillRef>
          <a:effectRef idx="1">
            <a:schemeClr val="accent1"/>
          </a:effectRef>
          <a:fontRef idx="minor">
            <a:schemeClr val="dk1"/>
          </a:fontRef>
        </dgm:style>
      </dgm:prSet>
      <dgm:spPr/>
      <dgm:t>
        <a:bodyPr/>
        <a:lstStyle/>
        <a:p>
          <a:r>
            <a:rPr lang="tr-TR" b="1" i="0" u="none" dirty="0" smtClean="0"/>
            <a:t>4. Yerel ofis maliyetleri</a:t>
          </a:r>
          <a:endParaRPr lang="tr-TR" dirty="0"/>
        </a:p>
      </dgm:t>
    </dgm:pt>
    <dgm:pt modelId="{794D9FF6-290C-479C-902B-09EF3E6A8296}" type="parTrans" cxnId="{3BCD5A16-4D9D-487F-9F45-684838BA1144}">
      <dgm:prSet/>
      <dgm:spPr/>
      <dgm:t>
        <a:bodyPr/>
        <a:lstStyle/>
        <a:p>
          <a:endParaRPr lang="tr-TR"/>
        </a:p>
      </dgm:t>
    </dgm:pt>
    <dgm:pt modelId="{5820091C-AB12-42F2-AC10-143E539D91D5}" type="sibTrans" cxnId="{3BCD5A16-4D9D-487F-9F45-684838BA1144}">
      <dgm:prSet/>
      <dgm:spPr/>
      <dgm:t>
        <a:bodyPr/>
        <a:lstStyle/>
        <a:p>
          <a:endParaRPr lang="tr-TR"/>
        </a:p>
      </dgm:t>
    </dgm:pt>
    <dgm:pt modelId="{550E66E4-6682-40EF-B78A-BDCC6AA7E545}">
      <dgm:prSet phldrT="[Metin]">
        <dgm:style>
          <a:lnRef idx="1">
            <a:schemeClr val="accent1"/>
          </a:lnRef>
          <a:fillRef idx="2">
            <a:schemeClr val="accent1"/>
          </a:fillRef>
          <a:effectRef idx="1">
            <a:schemeClr val="accent1"/>
          </a:effectRef>
          <a:fontRef idx="minor">
            <a:schemeClr val="dk1"/>
          </a:fontRef>
        </dgm:style>
      </dgm:prSet>
      <dgm:spPr/>
      <dgm:t>
        <a:bodyPr/>
        <a:lstStyle/>
        <a:p>
          <a:r>
            <a:rPr lang="tr-TR" b="1" i="0" u="none" dirty="0" smtClean="0"/>
            <a:t>5. Diğer maliyetler, hizmetler</a:t>
          </a:r>
          <a:endParaRPr lang="tr-TR" dirty="0"/>
        </a:p>
      </dgm:t>
    </dgm:pt>
    <dgm:pt modelId="{9E38173B-F5DC-4077-BB2A-F6AE79415932}" type="parTrans" cxnId="{A6E58814-1F41-4F27-8446-25D18EF6D8B6}">
      <dgm:prSet/>
      <dgm:spPr/>
      <dgm:t>
        <a:bodyPr/>
        <a:lstStyle/>
        <a:p>
          <a:endParaRPr lang="tr-TR"/>
        </a:p>
      </dgm:t>
    </dgm:pt>
    <dgm:pt modelId="{A41C4CEA-7541-4CE1-9E88-5C8F0AD3CA1F}" type="sibTrans" cxnId="{A6E58814-1F41-4F27-8446-25D18EF6D8B6}">
      <dgm:prSet/>
      <dgm:spPr/>
      <dgm:t>
        <a:bodyPr/>
        <a:lstStyle/>
        <a:p>
          <a:endParaRPr lang="tr-TR"/>
        </a:p>
      </dgm:t>
    </dgm:pt>
    <dgm:pt modelId="{F6EB18FC-69D4-4A80-9C06-05F4F8808D6F}">
      <dgm:prSet phldrT="[Metin]">
        <dgm:style>
          <a:lnRef idx="1">
            <a:schemeClr val="accent1"/>
          </a:lnRef>
          <a:fillRef idx="2">
            <a:schemeClr val="accent1"/>
          </a:fillRef>
          <a:effectRef idx="1">
            <a:schemeClr val="accent1"/>
          </a:effectRef>
          <a:fontRef idx="minor">
            <a:schemeClr val="dk1"/>
          </a:fontRef>
        </dgm:style>
      </dgm:prSet>
      <dgm:spPr/>
      <dgm:t>
        <a:bodyPr/>
        <a:lstStyle/>
        <a:p>
          <a:r>
            <a:rPr lang="tr-TR" b="1" i="0" u="none" dirty="0" smtClean="0"/>
            <a:t>6. Diğer</a:t>
          </a:r>
          <a:endParaRPr lang="tr-TR" dirty="0"/>
        </a:p>
      </dgm:t>
    </dgm:pt>
    <dgm:pt modelId="{B73AF078-C59E-47B8-8D6A-C98DD2AD6723}" type="parTrans" cxnId="{05F12856-4EC8-4B75-98C7-52EC60702423}">
      <dgm:prSet/>
      <dgm:spPr/>
      <dgm:t>
        <a:bodyPr/>
        <a:lstStyle/>
        <a:p>
          <a:endParaRPr lang="tr-TR"/>
        </a:p>
      </dgm:t>
    </dgm:pt>
    <dgm:pt modelId="{51934041-C250-449A-AF2F-F0FB52A39588}" type="sibTrans" cxnId="{05F12856-4EC8-4B75-98C7-52EC60702423}">
      <dgm:prSet/>
      <dgm:spPr/>
      <dgm:t>
        <a:bodyPr/>
        <a:lstStyle/>
        <a:p>
          <a:endParaRPr lang="tr-TR"/>
        </a:p>
      </dgm:t>
    </dgm:pt>
    <dgm:pt modelId="{6C210897-B68F-493E-9FE3-075F656EF35C}">
      <dgm:prSet phldrT="[Metin]">
        <dgm:style>
          <a:lnRef idx="1">
            <a:schemeClr val="accent6"/>
          </a:lnRef>
          <a:fillRef idx="2">
            <a:schemeClr val="accent6"/>
          </a:fillRef>
          <a:effectRef idx="1">
            <a:schemeClr val="accent6"/>
          </a:effectRef>
          <a:fontRef idx="minor">
            <a:schemeClr val="dk1"/>
          </a:fontRef>
        </dgm:style>
      </dgm:prSet>
      <dgm:spPr/>
      <dgm:t>
        <a:bodyPr/>
        <a:lstStyle/>
        <a:p>
          <a:r>
            <a:rPr lang="tr-TR" b="1" i="0" u="none" dirty="0" smtClean="0"/>
            <a:t>7.  Projenin Uygun Doğrudan Maliyetleri Toplamı (1'den 6'ya kadar)</a:t>
          </a:r>
          <a:endParaRPr lang="tr-TR" dirty="0"/>
        </a:p>
      </dgm:t>
    </dgm:pt>
    <dgm:pt modelId="{E70244FE-EE95-4F5F-8B17-60F09F82655C}" type="parTrans" cxnId="{21BFCC33-D703-4367-8074-5FA1A6A9D255}">
      <dgm:prSet/>
      <dgm:spPr/>
      <dgm:t>
        <a:bodyPr/>
        <a:lstStyle/>
        <a:p>
          <a:endParaRPr lang="tr-TR"/>
        </a:p>
      </dgm:t>
    </dgm:pt>
    <dgm:pt modelId="{C116D555-05DA-4C31-B7A5-9FF1B625E5CE}" type="sibTrans" cxnId="{21BFCC33-D703-4367-8074-5FA1A6A9D255}">
      <dgm:prSet/>
      <dgm:spPr/>
      <dgm:t>
        <a:bodyPr/>
        <a:lstStyle/>
        <a:p>
          <a:endParaRPr lang="tr-TR"/>
        </a:p>
      </dgm:t>
    </dgm:pt>
    <dgm:pt modelId="{5F3877FE-9CB7-4B6E-B3CC-D9F044F8349F}">
      <dgm:prSet phldrT="[Metin]">
        <dgm:style>
          <a:lnRef idx="1">
            <a:schemeClr val="accent1"/>
          </a:lnRef>
          <a:fillRef idx="2">
            <a:schemeClr val="accent1"/>
          </a:fillRef>
          <a:effectRef idx="1">
            <a:schemeClr val="accent1"/>
          </a:effectRef>
          <a:fontRef idx="minor">
            <a:schemeClr val="dk1"/>
          </a:fontRef>
        </dgm:style>
      </dgm:prSet>
      <dgm:spPr/>
      <dgm:t>
        <a:bodyPr/>
        <a:lstStyle/>
        <a:p>
          <a:r>
            <a:rPr lang="tr-TR" b="1" i="0" u="none" dirty="0" smtClean="0"/>
            <a:t>8. İdari maliyetler (kalem 7'nin maksimum %1‘i)</a:t>
          </a:r>
          <a:endParaRPr lang="tr-TR" dirty="0"/>
        </a:p>
      </dgm:t>
    </dgm:pt>
    <dgm:pt modelId="{466FEE20-BAFD-4049-8300-698183A493EB}" type="parTrans" cxnId="{E6BCEF4B-CCD9-4868-AE67-EAA6523E04D1}">
      <dgm:prSet/>
      <dgm:spPr/>
      <dgm:t>
        <a:bodyPr/>
        <a:lstStyle/>
        <a:p>
          <a:endParaRPr lang="tr-TR"/>
        </a:p>
      </dgm:t>
    </dgm:pt>
    <dgm:pt modelId="{AEF8C781-3427-4334-88DD-A2803320701B}" type="sibTrans" cxnId="{E6BCEF4B-CCD9-4868-AE67-EAA6523E04D1}">
      <dgm:prSet/>
      <dgm:spPr/>
      <dgm:t>
        <a:bodyPr/>
        <a:lstStyle/>
        <a:p>
          <a:endParaRPr lang="tr-TR"/>
        </a:p>
      </dgm:t>
    </dgm:pt>
    <dgm:pt modelId="{888FBD8A-C0AF-4395-8643-56AF0E2DAAA4}">
      <dgm:prSet phldrT="[Metin]">
        <dgm:style>
          <a:lnRef idx="1">
            <a:schemeClr val="accent6"/>
          </a:lnRef>
          <a:fillRef idx="2">
            <a:schemeClr val="accent6"/>
          </a:fillRef>
          <a:effectRef idx="1">
            <a:schemeClr val="accent6"/>
          </a:effectRef>
          <a:fontRef idx="minor">
            <a:schemeClr val="dk1"/>
          </a:fontRef>
        </dgm:style>
      </dgm:prSet>
      <dgm:spPr/>
      <dgm:t>
        <a:bodyPr/>
        <a:lstStyle/>
        <a:p>
          <a:r>
            <a:rPr lang="tr-TR" b="1" i="0" u="none" dirty="0" smtClean="0"/>
            <a:t>9. Toplam uygun proje maliyeti (7+8)</a:t>
          </a:r>
          <a:endParaRPr lang="tr-TR" dirty="0"/>
        </a:p>
      </dgm:t>
    </dgm:pt>
    <dgm:pt modelId="{458833D9-6469-4C85-9F3E-4F76A7248EA1}" type="parTrans" cxnId="{90DFD810-2853-4187-B5E1-86D35C176EC4}">
      <dgm:prSet/>
      <dgm:spPr/>
      <dgm:t>
        <a:bodyPr/>
        <a:lstStyle/>
        <a:p>
          <a:endParaRPr lang="tr-TR"/>
        </a:p>
      </dgm:t>
    </dgm:pt>
    <dgm:pt modelId="{1CF94292-A9B5-4187-B9DD-74ABB591B0A0}" type="sibTrans" cxnId="{90DFD810-2853-4187-B5E1-86D35C176EC4}">
      <dgm:prSet/>
      <dgm:spPr/>
      <dgm:t>
        <a:bodyPr/>
        <a:lstStyle/>
        <a:p>
          <a:endParaRPr lang="tr-TR"/>
        </a:p>
      </dgm:t>
    </dgm:pt>
    <dgm:pt modelId="{B4E82C15-CD08-4D29-84DD-A9C6C733941C}" type="pres">
      <dgm:prSet presAssocID="{282E25C2-03EB-413A-BD90-CF937EC7C129}" presName="linear" presStyleCnt="0">
        <dgm:presLayoutVars>
          <dgm:animLvl val="lvl"/>
          <dgm:resizeHandles val="exact"/>
        </dgm:presLayoutVars>
      </dgm:prSet>
      <dgm:spPr/>
      <dgm:t>
        <a:bodyPr/>
        <a:lstStyle/>
        <a:p>
          <a:endParaRPr lang="tr-TR"/>
        </a:p>
      </dgm:t>
    </dgm:pt>
    <dgm:pt modelId="{08C55969-271A-43D5-A13E-74035CA4EC31}" type="pres">
      <dgm:prSet presAssocID="{E1078B53-5969-42DA-8F2A-A4631FA76FB3}" presName="parentText" presStyleLbl="node1" presStyleIdx="0" presStyleCnt="9">
        <dgm:presLayoutVars>
          <dgm:chMax val="0"/>
          <dgm:bulletEnabled val="1"/>
        </dgm:presLayoutVars>
      </dgm:prSet>
      <dgm:spPr/>
      <dgm:t>
        <a:bodyPr/>
        <a:lstStyle/>
        <a:p>
          <a:endParaRPr lang="tr-TR"/>
        </a:p>
      </dgm:t>
    </dgm:pt>
    <dgm:pt modelId="{4D9B6F2D-E38C-40E4-A47E-B70A19A09DD6}" type="pres">
      <dgm:prSet presAssocID="{20919B21-7B37-4E26-9E10-39430C4D7E16}" presName="spacer" presStyleCnt="0"/>
      <dgm:spPr/>
    </dgm:pt>
    <dgm:pt modelId="{A1074883-6854-4238-B3BA-2886EA9C6C2C}" type="pres">
      <dgm:prSet presAssocID="{8DD80978-8B40-4F74-9AAC-5C682E6C7C84}" presName="parentText" presStyleLbl="node1" presStyleIdx="1" presStyleCnt="9">
        <dgm:presLayoutVars>
          <dgm:chMax val="0"/>
          <dgm:bulletEnabled val="1"/>
        </dgm:presLayoutVars>
      </dgm:prSet>
      <dgm:spPr/>
      <dgm:t>
        <a:bodyPr/>
        <a:lstStyle/>
        <a:p>
          <a:endParaRPr lang="tr-TR"/>
        </a:p>
      </dgm:t>
    </dgm:pt>
    <dgm:pt modelId="{B81EB6D8-0636-4077-8104-76C4EBB246F0}" type="pres">
      <dgm:prSet presAssocID="{B00C232C-B460-403A-BE92-75B0FA20083E}" presName="spacer" presStyleCnt="0"/>
      <dgm:spPr/>
    </dgm:pt>
    <dgm:pt modelId="{38B6EC70-4B5D-4927-A26C-4CAA3DEB5FD6}" type="pres">
      <dgm:prSet presAssocID="{691D9A9C-A748-4091-9E70-719D7F37A76E}" presName="parentText" presStyleLbl="node1" presStyleIdx="2" presStyleCnt="9">
        <dgm:presLayoutVars>
          <dgm:chMax val="0"/>
          <dgm:bulletEnabled val="1"/>
        </dgm:presLayoutVars>
      </dgm:prSet>
      <dgm:spPr/>
      <dgm:t>
        <a:bodyPr/>
        <a:lstStyle/>
        <a:p>
          <a:endParaRPr lang="tr-TR"/>
        </a:p>
      </dgm:t>
    </dgm:pt>
    <dgm:pt modelId="{16388F0E-862F-4A5E-9BB6-F92A75289C43}" type="pres">
      <dgm:prSet presAssocID="{DE86C2F7-5604-4E72-B1BF-7F0E9AF6AA1B}" presName="spacer" presStyleCnt="0"/>
      <dgm:spPr/>
    </dgm:pt>
    <dgm:pt modelId="{89C68463-0372-4328-8898-024E3D49892C}" type="pres">
      <dgm:prSet presAssocID="{0278D7C1-5846-4344-B156-FFEAA8D82D36}" presName="parentText" presStyleLbl="node1" presStyleIdx="3" presStyleCnt="9">
        <dgm:presLayoutVars>
          <dgm:chMax val="0"/>
          <dgm:bulletEnabled val="1"/>
        </dgm:presLayoutVars>
      </dgm:prSet>
      <dgm:spPr/>
      <dgm:t>
        <a:bodyPr/>
        <a:lstStyle/>
        <a:p>
          <a:endParaRPr lang="tr-TR"/>
        </a:p>
      </dgm:t>
    </dgm:pt>
    <dgm:pt modelId="{E5E8AF9B-BE62-4CA0-A70A-66512FFBEA63}" type="pres">
      <dgm:prSet presAssocID="{5820091C-AB12-42F2-AC10-143E539D91D5}" presName="spacer" presStyleCnt="0"/>
      <dgm:spPr/>
    </dgm:pt>
    <dgm:pt modelId="{EFAAC080-858A-4EC6-9CF8-FD6A382AD48F}" type="pres">
      <dgm:prSet presAssocID="{550E66E4-6682-40EF-B78A-BDCC6AA7E545}" presName="parentText" presStyleLbl="node1" presStyleIdx="4" presStyleCnt="9">
        <dgm:presLayoutVars>
          <dgm:chMax val="0"/>
          <dgm:bulletEnabled val="1"/>
        </dgm:presLayoutVars>
      </dgm:prSet>
      <dgm:spPr/>
      <dgm:t>
        <a:bodyPr/>
        <a:lstStyle/>
        <a:p>
          <a:endParaRPr lang="tr-TR"/>
        </a:p>
      </dgm:t>
    </dgm:pt>
    <dgm:pt modelId="{CB95DEEB-AF43-4B2E-9C20-BBD4AD1B5D2C}" type="pres">
      <dgm:prSet presAssocID="{A41C4CEA-7541-4CE1-9E88-5C8F0AD3CA1F}" presName="spacer" presStyleCnt="0"/>
      <dgm:spPr/>
    </dgm:pt>
    <dgm:pt modelId="{3231D6FA-71B2-4016-92E7-6CEB97135FD5}" type="pres">
      <dgm:prSet presAssocID="{F6EB18FC-69D4-4A80-9C06-05F4F8808D6F}" presName="parentText" presStyleLbl="node1" presStyleIdx="5" presStyleCnt="9">
        <dgm:presLayoutVars>
          <dgm:chMax val="0"/>
          <dgm:bulletEnabled val="1"/>
        </dgm:presLayoutVars>
      </dgm:prSet>
      <dgm:spPr/>
      <dgm:t>
        <a:bodyPr/>
        <a:lstStyle/>
        <a:p>
          <a:endParaRPr lang="tr-TR"/>
        </a:p>
      </dgm:t>
    </dgm:pt>
    <dgm:pt modelId="{B66C00AC-BA9E-4EC7-8769-02A85D2E4A33}" type="pres">
      <dgm:prSet presAssocID="{51934041-C250-449A-AF2F-F0FB52A39588}" presName="spacer" presStyleCnt="0"/>
      <dgm:spPr/>
    </dgm:pt>
    <dgm:pt modelId="{DAB05B82-BD51-4110-9185-0C10EF2B37B7}" type="pres">
      <dgm:prSet presAssocID="{6C210897-B68F-493E-9FE3-075F656EF35C}" presName="parentText" presStyleLbl="node1" presStyleIdx="6" presStyleCnt="9">
        <dgm:presLayoutVars>
          <dgm:chMax val="0"/>
          <dgm:bulletEnabled val="1"/>
        </dgm:presLayoutVars>
      </dgm:prSet>
      <dgm:spPr/>
      <dgm:t>
        <a:bodyPr/>
        <a:lstStyle/>
        <a:p>
          <a:endParaRPr lang="tr-TR"/>
        </a:p>
      </dgm:t>
    </dgm:pt>
    <dgm:pt modelId="{E04402E7-7DFC-4C5E-A6AB-508BC58F8184}" type="pres">
      <dgm:prSet presAssocID="{C116D555-05DA-4C31-B7A5-9FF1B625E5CE}" presName="spacer" presStyleCnt="0"/>
      <dgm:spPr/>
    </dgm:pt>
    <dgm:pt modelId="{61C22E57-815A-4D33-839C-63F9E678B827}" type="pres">
      <dgm:prSet presAssocID="{5F3877FE-9CB7-4B6E-B3CC-D9F044F8349F}" presName="parentText" presStyleLbl="node1" presStyleIdx="7" presStyleCnt="9">
        <dgm:presLayoutVars>
          <dgm:chMax val="0"/>
          <dgm:bulletEnabled val="1"/>
        </dgm:presLayoutVars>
      </dgm:prSet>
      <dgm:spPr/>
      <dgm:t>
        <a:bodyPr/>
        <a:lstStyle/>
        <a:p>
          <a:endParaRPr lang="tr-TR"/>
        </a:p>
      </dgm:t>
    </dgm:pt>
    <dgm:pt modelId="{CE595162-DA14-49F5-8DE0-C1148B2BE05E}" type="pres">
      <dgm:prSet presAssocID="{AEF8C781-3427-4334-88DD-A2803320701B}" presName="spacer" presStyleCnt="0"/>
      <dgm:spPr/>
    </dgm:pt>
    <dgm:pt modelId="{1A76BC9D-7146-4246-AC1E-41775949926A}" type="pres">
      <dgm:prSet presAssocID="{888FBD8A-C0AF-4395-8643-56AF0E2DAAA4}" presName="parentText" presStyleLbl="node1" presStyleIdx="8" presStyleCnt="9">
        <dgm:presLayoutVars>
          <dgm:chMax val="0"/>
          <dgm:bulletEnabled val="1"/>
        </dgm:presLayoutVars>
      </dgm:prSet>
      <dgm:spPr/>
      <dgm:t>
        <a:bodyPr/>
        <a:lstStyle/>
        <a:p>
          <a:endParaRPr lang="tr-TR"/>
        </a:p>
      </dgm:t>
    </dgm:pt>
  </dgm:ptLst>
  <dgm:cxnLst>
    <dgm:cxn modelId="{4C0E0896-044C-4F2D-8CF9-29558F5744A8}" type="presOf" srcId="{5F3877FE-9CB7-4B6E-B3CC-D9F044F8349F}" destId="{61C22E57-815A-4D33-839C-63F9E678B827}" srcOrd="0" destOrd="0" presId="urn:microsoft.com/office/officeart/2005/8/layout/vList2"/>
    <dgm:cxn modelId="{F8130EE4-EEDD-454D-AC9C-EDA3481A6C7A}" type="presOf" srcId="{8DD80978-8B40-4F74-9AAC-5C682E6C7C84}" destId="{A1074883-6854-4238-B3BA-2886EA9C6C2C}" srcOrd="0" destOrd="0" presId="urn:microsoft.com/office/officeart/2005/8/layout/vList2"/>
    <dgm:cxn modelId="{90DFD810-2853-4187-B5E1-86D35C176EC4}" srcId="{282E25C2-03EB-413A-BD90-CF937EC7C129}" destId="{888FBD8A-C0AF-4395-8643-56AF0E2DAAA4}" srcOrd="8" destOrd="0" parTransId="{458833D9-6469-4C85-9F3E-4F76A7248EA1}" sibTransId="{1CF94292-A9B5-4187-B9DD-74ABB591B0A0}"/>
    <dgm:cxn modelId="{D8719D8D-C4FF-455D-B3EA-52B4C272D62B}" type="presOf" srcId="{691D9A9C-A748-4091-9E70-719D7F37A76E}" destId="{38B6EC70-4B5D-4927-A26C-4CAA3DEB5FD6}" srcOrd="0" destOrd="0" presId="urn:microsoft.com/office/officeart/2005/8/layout/vList2"/>
    <dgm:cxn modelId="{21BFCC33-D703-4367-8074-5FA1A6A9D255}" srcId="{282E25C2-03EB-413A-BD90-CF937EC7C129}" destId="{6C210897-B68F-493E-9FE3-075F656EF35C}" srcOrd="6" destOrd="0" parTransId="{E70244FE-EE95-4F5F-8B17-60F09F82655C}" sibTransId="{C116D555-05DA-4C31-B7A5-9FF1B625E5CE}"/>
    <dgm:cxn modelId="{E6BCEF4B-CCD9-4868-AE67-EAA6523E04D1}" srcId="{282E25C2-03EB-413A-BD90-CF937EC7C129}" destId="{5F3877FE-9CB7-4B6E-B3CC-D9F044F8349F}" srcOrd="7" destOrd="0" parTransId="{466FEE20-BAFD-4049-8300-698183A493EB}" sibTransId="{AEF8C781-3427-4334-88DD-A2803320701B}"/>
    <dgm:cxn modelId="{64855BA4-73F6-4CAD-86A7-36EF3E249646}" type="presOf" srcId="{E1078B53-5969-42DA-8F2A-A4631FA76FB3}" destId="{08C55969-271A-43D5-A13E-74035CA4EC31}" srcOrd="0" destOrd="0" presId="urn:microsoft.com/office/officeart/2005/8/layout/vList2"/>
    <dgm:cxn modelId="{DA117349-CBC3-48B2-9973-2AD8C9D7E40A}" type="presOf" srcId="{0278D7C1-5846-4344-B156-FFEAA8D82D36}" destId="{89C68463-0372-4328-8898-024E3D49892C}" srcOrd="0" destOrd="0" presId="urn:microsoft.com/office/officeart/2005/8/layout/vList2"/>
    <dgm:cxn modelId="{3BCD5A16-4D9D-487F-9F45-684838BA1144}" srcId="{282E25C2-03EB-413A-BD90-CF937EC7C129}" destId="{0278D7C1-5846-4344-B156-FFEAA8D82D36}" srcOrd="3" destOrd="0" parTransId="{794D9FF6-290C-479C-902B-09EF3E6A8296}" sibTransId="{5820091C-AB12-42F2-AC10-143E539D91D5}"/>
    <dgm:cxn modelId="{325CA0F3-E3C6-4D9A-8C29-3D646D5F636E}" srcId="{282E25C2-03EB-413A-BD90-CF937EC7C129}" destId="{691D9A9C-A748-4091-9E70-719D7F37A76E}" srcOrd="2" destOrd="0" parTransId="{FFC13317-FF8E-45C4-8978-0C6FCE4F3336}" sibTransId="{DE86C2F7-5604-4E72-B1BF-7F0E9AF6AA1B}"/>
    <dgm:cxn modelId="{A6E58814-1F41-4F27-8446-25D18EF6D8B6}" srcId="{282E25C2-03EB-413A-BD90-CF937EC7C129}" destId="{550E66E4-6682-40EF-B78A-BDCC6AA7E545}" srcOrd="4" destOrd="0" parTransId="{9E38173B-F5DC-4077-BB2A-F6AE79415932}" sibTransId="{A41C4CEA-7541-4CE1-9E88-5C8F0AD3CA1F}"/>
    <dgm:cxn modelId="{05F12856-4EC8-4B75-98C7-52EC60702423}" srcId="{282E25C2-03EB-413A-BD90-CF937EC7C129}" destId="{F6EB18FC-69D4-4A80-9C06-05F4F8808D6F}" srcOrd="5" destOrd="0" parTransId="{B73AF078-C59E-47B8-8D6A-C98DD2AD6723}" sibTransId="{51934041-C250-449A-AF2F-F0FB52A39588}"/>
    <dgm:cxn modelId="{DEC747F6-4104-43BC-AE0D-E263045DBA22}" type="presOf" srcId="{6C210897-B68F-493E-9FE3-075F656EF35C}" destId="{DAB05B82-BD51-4110-9185-0C10EF2B37B7}" srcOrd="0" destOrd="0" presId="urn:microsoft.com/office/officeart/2005/8/layout/vList2"/>
    <dgm:cxn modelId="{407D02DF-14CB-41B4-93B9-FA5250C24C67}" type="presOf" srcId="{888FBD8A-C0AF-4395-8643-56AF0E2DAAA4}" destId="{1A76BC9D-7146-4246-AC1E-41775949926A}" srcOrd="0" destOrd="0" presId="urn:microsoft.com/office/officeart/2005/8/layout/vList2"/>
    <dgm:cxn modelId="{92EF4DBB-8081-47C9-B203-012167FBDA1D}" srcId="{282E25C2-03EB-413A-BD90-CF937EC7C129}" destId="{E1078B53-5969-42DA-8F2A-A4631FA76FB3}" srcOrd="0" destOrd="0" parTransId="{4D8A5BB1-887F-4F87-ACA3-4160F466EE20}" sibTransId="{20919B21-7B37-4E26-9E10-39430C4D7E16}"/>
    <dgm:cxn modelId="{85B06F3B-848D-4962-9140-8FA5DA2C4A70}" type="presOf" srcId="{282E25C2-03EB-413A-BD90-CF937EC7C129}" destId="{B4E82C15-CD08-4D29-84DD-A9C6C733941C}" srcOrd="0" destOrd="0" presId="urn:microsoft.com/office/officeart/2005/8/layout/vList2"/>
    <dgm:cxn modelId="{7A5C3FFF-78F7-4C84-A3E6-FAE4BDF0BCD8}" srcId="{282E25C2-03EB-413A-BD90-CF937EC7C129}" destId="{8DD80978-8B40-4F74-9AAC-5C682E6C7C84}" srcOrd="1" destOrd="0" parTransId="{7D7FBFE2-5812-4F1A-BC3A-05A8D0D9A353}" sibTransId="{B00C232C-B460-403A-BE92-75B0FA20083E}"/>
    <dgm:cxn modelId="{13DEB45C-0CB6-49E0-A295-B77027A15E13}" type="presOf" srcId="{F6EB18FC-69D4-4A80-9C06-05F4F8808D6F}" destId="{3231D6FA-71B2-4016-92E7-6CEB97135FD5}" srcOrd="0" destOrd="0" presId="urn:microsoft.com/office/officeart/2005/8/layout/vList2"/>
    <dgm:cxn modelId="{B8EC5CC1-38D4-46DF-BD5C-C55760B94C20}" type="presOf" srcId="{550E66E4-6682-40EF-B78A-BDCC6AA7E545}" destId="{EFAAC080-858A-4EC6-9CF8-FD6A382AD48F}" srcOrd="0" destOrd="0" presId="urn:microsoft.com/office/officeart/2005/8/layout/vList2"/>
    <dgm:cxn modelId="{4FDE4C96-35F6-47B2-BB26-3A44C8185926}" type="presParOf" srcId="{B4E82C15-CD08-4D29-84DD-A9C6C733941C}" destId="{08C55969-271A-43D5-A13E-74035CA4EC31}" srcOrd="0" destOrd="0" presId="urn:microsoft.com/office/officeart/2005/8/layout/vList2"/>
    <dgm:cxn modelId="{150082EA-A078-45C7-B243-DB768DBB28F8}" type="presParOf" srcId="{B4E82C15-CD08-4D29-84DD-A9C6C733941C}" destId="{4D9B6F2D-E38C-40E4-A47E-B70A19A09DD6}" srcOrd="1" destOrd="0" presId="urn:microsoft.com/office/officeart/2005/8/layout/vList2"/>
    <dgm:cxn modelId="{779E606C-9689-4ABB-BB8D-0004191508B7}" type="presParOf" srcId="{B4E82C15-CD08-4D29-84DD-A9C6C733941C}" destId="{A1074883-6854-4238-B3BA-2886EA9C6C2C}" srcOrd="2" destOrd="0" presId="urn:microsoft.com/office/officeart/2005/8/layout/vList2"/>
    <dgm:cxn modelId="{F1AC10FF-12C7-4D45-A6AC-B729DDBEE8F3}" type="presParOf" srcId="{B4E82C15-CD08-4D29-84DD-A9C6C733941C}" destId="{B81EB6D8-0636-4077-8104-76C4EBB246F0}" srcOrd="3" destOrd="0" presId="urn:microsoft.com/office/officeart/2005/8/layout/vList2"/>
    <dgm:cxn modelId="{979DA6CC-FC7F-4B77-A293-CA461CD43EE8}" type="presParOf" srcId="{B4E82C15-CD08-4D29-84DD-A9C6C733941C}" destId="{38B6EC70-4B5D-4927-A26C-4CAA3DEB5FD6}" srcOrd="4" destOrd="0" presId="urn:microsoft.com/office/officeart/2005/8/layout/vList2"/>
    <dgm:cxn modelId="{93A288BE-0F6E-47C8-86EF-8AE179A8AE56}" type="presParOf" srcId="{B4E82C15-CD08-4D29-84DD-A9C6C733941C}" destId="{16388F0E-862F-4A5E-9BB6-F92A75289C43}" srcOrd="5" destOrd="0" presId="urn:microsoft.com/office/officeart/2005/8/layout/vList2"/>
    <dgm:cxn modelId="{556F4E86-8EA2-4A82-AE89-BD4EB33E298E}" type="presParOf" srcId="{B4E82C15-CD08-4D29-84DD-A9C6C733941C}" destId="{89C68463-0372-4328-8898-024E3D49892C}" srcOrd="6" destOrd="0" presId="urn:microsoft.com/office/officeart/2005/8/layout/vList2"/>
    <dgm:cxn modelId="{A72D0C14-4269-44EF-9BD2-41E4035EA15D}" type="presParOf" srcId="{B4E82C15-CD08-4D29-84DD-A9C6C733941C}" destId="{E5E8AF9B-BE62-4CA0-A70A-66512FFBEA63}" srcOrd="7" destOrd="0" presId="urn:microsoft.com/office/officeart/2005/8/layout/vList2"/>
    <dgm:cxn modelId="{5DAD5EE3-8B1E-4484-B779-4AC19060912B}" type="presParOf" srcId="{B4E82C15-CD08-4D29-84DD-A9C6C733941C}" destId="{EFAAC080-858A-4EC6-9CF8-FD6A382AD48F}" srcOrd="8" destOrd="0" presId="urn:microsoft.com/office/officeart/2005/8/layout/vList2"/>
    <dgm:cxn modelId="{E09D9E32-D00F-4A5D-A108-F03AB9BBC8C7}" type="presParOf" srcId="{B4E82C15-CD08-4D29-84DD-A9C6C733941C}" destId="{CB95DEEB-AF43-4B2E-9C20-BBD4AD1B5D2C}" srcOrd="9" destOrd="0" presId="urn:microsoft.com/office/officeart/2005/8/layout/vList2"/>
    <dgm:cxn modelId="{1DAF6239-E734-4FB7-B7A5-02EC671A30A0}" type="presParOf" srcId="{B4E82C15-CD08-4D29-84DD-A9C6C733941C}" destId="{3231D6FA-71B2-4016-92E7-6CEB97135FD5}" srcOrd="10" destOrd="0" presId="urn:microsoft.com/office/officeart/2005/8/layout/vList2"/>
    <dgm:cxn modelId="{A0B8965B-19B8-46D6-9884-C77BC0A95FEB}" type="presParOf" srcId="{B4E82C15-CD08-4D29-84DD-A9C6C733941C}" destId="{B66C00AC-BA9E-4EC7-8769-02A85D2E4A33}" srcOrd="11" destOrd="0" presId="urn:microsoft.com/office/officeart/2005/8/layout/vList2"/>
    <dgm:cxn modelId="{C0ABC256-AE6C-48F9-A5E7-93047E70C8DA}" type="presParOf" srcId="{B4E82C15-CD08-4D29-84DD-A9C6C733941C}" destId="{DAB05B82-BD51-4110-9185-0C10EF2B37B7}" srcOrd="12" destOrd="0" presId="urn:microsoft.com/office/officeart/2005/8/layout/vList2"/>
    <dgm:cxn modelId="{2E835FFF-482E-4B7B-AAFF-37FD62EA07E6}" type="presParOf" srcId="{B4E82C15-CD08-4D29-84DD-A9C6C733941C}" destId="{E04402E7-7DFC-4C5E-A6AB-508BC58F8184}" srcOrd="13" destOrd="0" presId="urn:microsoft.com/office/officeart/2005/8/layout/vList2"/>
    <dgm:cxn modelId="{5379D2CE-82EA-4505-B4B3-8905032A5F4A}" type="presParOf" srcId="{B4E82C15-CD08-4D29-84DD-A9C6C733941C}" destId="{61C22E57-815A-4D33-839C-63F9E678B827}" srcOrd="14" destOrd="0" presId="urn:microsoft.com/office/officeart/2005/8/layout/vList2"/>
    <dgm:cxn modelId="{770F8E6D-2E7C-4D45-957C-9AE7A4B44A0D}" type="presParOf" srcId="{B4E82C15-CD08-4D29-84DD-A9C6C733941C}" destId="{CE595162-DA14-49F5-8DE0-C1148B2BE05E}" srcOrd="15" destOrd="0" presId="urn:microsoft.com/office/officeart/2005/8/layout/vList2"/>
    <dgm:cxn modelId="{91E1439C-62AB-46C4-ACFC-186D22F531F3}" type="presParOf" srcId="{B4E82C15-CD08-4D29-84DD-A9C6C733941C}" destId="{1A76BC9D-7146-4246-AC1E-41775949926A}"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1E99E-6013-4AF1-B848-CA2F318D10F3}">
      <dsp:nvSpPr>
        <dsp:cNvPr id="0" name=""/>
        <dsp:cNvSpPr/>
      </dsp:nvSpPr>
      <dsp:spPr>
        <a:xfrm rot="5400000">
          <a:off x="-163313" y="259124"/>
          <a:ext cx="1088759" cy="762131"/>
        </a:xfrm>
        <a:prstGeom prst="chevron">
          <a:avLst/>
        </a:prstGeom>
        <a:solidFill>
          <a:srgbClr val="0070C0"/>
        </a:solidFill>
        <a:ln>
          <a:noFill/>
        </a:ln>
        <a:effectLst/>
        <a:scene3d>
          <a:camera prst="orthographicFront">
            <a:rot lat="0" lon="0" rev="0"/>
          </a:camera>
          <a:lightRig rig="freezing" dir="t">
            <a:rot lat="0" lon="0" rev="6000000"/>
          </a:lightRig>
        </a:scene3d>
        <a:sp3d contourW="12700" prstMaterial="dkEdge">
          <a:bevelT w="44450" h="25400"/>
          <a:contourClr>
            <a:schemeClr val="accent6">
              <a:shade val="3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2.1</a:t>
          </a:r>
          <a:endParaRPr lang="tr-TR" sz="2100" kern="1200" dirty="0"/>
        </a:p>
      </dsp:txBody>
      <dsp:txXfrm rot="-5400000">
        <a:off x="2" y="476876"/>
        <a:ext cx="762131" cy="326628"/>
      </dsp:txXfrm>
    </dsp:sp>
    <dsp:sp modelId="{A60D6A58-2CEC-4ACD-B222-83566CF3CBED}">
      <dsp:nvSpPr>
        <dsp:cNvPr id="0" name=""/>
        <dsp:cNvSpPr/>
      </dsp:nvSpPr>
      <dsp:spPr>
        <a:xfrm rot="5400000">
          <a:off x="1422999" y="-645440"/>
          <a:ext cx="868460" cy="219019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Hedef gruplar/yararlanıcılar üzerinde beklenen etki</a:t>
          </a:r>
          <a:endParaRPr lang="tr-TR" sz="1600" kern="1200" dirty="0"/>
        </a:p>
      </dsp:txBody>
      <dsp:txXfrm rot="-5400000">
        <a:off x="762132" y="57822"/>
        <a:ext cx="2147801" cy="783670"/>
      </dsp:txXfrm>
    </dsp:sp>
    <dsp:sp modelId="{6D45D882-C71C-41F3-8AD0-DD1B58B10AAA}">
      <dsp:nvSpPr>
        <dsp:cNvPr id="0" name=""/>
        <dsp:cNvSpPr/>
      </dsp:nvSpPr>
      <dsp:spPr>
        <a:xfrm rot="5400000">
          <a:off x="-163313" y="1183261"/>
          <a:ext cx="1088759" cy="762131"/>
        </a:xfrm>
        <a:prstGeom prst="chevron">
          <a:avLst/>
        </a:prstGeom>
        <a:solidFill>
          <a:srgbClr val="FF0000"/>
        </a:solidFill>
        <a:ln w="9525" cap="flat" cmpd="sng" algn="ctr">
          <a:solidFill>
            <a:schemeClr val="accent2">
              <a:hueOff val="0"/>
              <a:satOff val="0"/>
              <a:lumOff val="0"/>
              <a:alphaOff val="0"/>
            </a:schemeClr>
          </a:solidFill>
          <a:prstDash val="solid"/>
        </a:ln>
        <a:effectLst/>
        <a:scene3d>
          <a:camera prst="orthographicFront">
            <a:rot lat="0" lon="0" rev="0"/>
          </a:camera>
          <a:lightRig rig="freezing" dir="t">
            <a:rot lat="0" lon="0" rev="6000000"/>
          </a:lightRig>
        </a:scene3d>
        <a:sp3d contourW="12700" prstMaterial="dkEdge">
          <a:bevelT w="44450" h="25400"/>
          <a:contourClr>
            <a:schemeClr val="accent2">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2.2</a:t>
          </a:r>
          <a:endParaRPr lang="tr-TR" sz="2100" kern="1200" dirty="0"/>
        </a:p>
      </dsp:txBody>
      <dsp:txXfrm rot="-5400000">
        <a:off x="2" y="1401013"/>
        <a:ext cx="762131" cy="326628"/>
      </dsp:txXfrm>
    </dsp:sp>
    <dsp:sp modelId="{4AEBB966-1A03-4DBE-A8ED-BD36193E2F48}">
      <dsp:nvSpPr>
        <dsp:cNvPr id="0" name=""/>
        <dsp:cNvSpPr/>
      </dsp:nvSpPr>
      <dsp:spPr>
        <a:xfrm rot="5400000">
          <a:off x="1503382" y="278696"/>
          <a:ext cx="707693" cy="219019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Somut Çıktılar</a:t>
          </a:r>
          <a:endParaRPr lang="tr-TR" sz="1600" kern="1200" dirty="0"/>
        </a:p>
      </dsp:txBody>
      <dsp:txXfrm rot="-5400000">
        <a:off x="762131" y="1054495"/>
        <a:ext cx="2155649" cy="638599"/>
      </dsp:txXfrm>
    </dsp:sp>
    <dsp:sp modelId="{8A94C818-96EB-4BC0-A3BB-C00D3F88645E}">
      <dsp:nvSpPr>
        <dsp:cNvPr id="0" name=""/>
        <dsp:cNvSpPr/>
      </dsp:nvSpPr>
      <dsp:spPr>
        <a:xfrm rot="5400000">
          <a:off x="-163313" y="2107397"/>
          <a:ext cx="1088759" cy="762131"/>
        </a:xfrm>
        <a:prstGeom prst="chevron">
          <a:avLst/>
        </a:prstGeom>
        <a:solidFill>
          <a:srgbClr val="FF0000"/>
        </a:solidFill>
        <a:ln w="9525" cap="flat" cmpd="sng" algn="ctr">
          <a:solidFill>
            <a:schemeClr val="accent2">
              <a:hueOff val="0"/>
              <a:satOff val="0"/>
              <a:lumOff val="0"/>
              <a:alphaOff val="0"/>
            </a:schemeClr>
          </a:solidFill>
          <a:prstDash val="solid"/>
        </a:ln>
        <a:effectLst/>
        <a:scene3d>
          <a:camera prst="orthographicFront">
            <a:rot lat="0" lon="0" rev="0"/>
          </a:camera>
          <a:lightRig rig="freezing" dir="t">
            <a:rot lat="0" lon="0" rev="6000000"/>
          </a:lightRig>
        </a:scene3d>
        <a:sp3d contourW="12700" prstMaterial="dkEdge">
          <a:bevelT w="44450" h="25400"/>
          <a:contourClr>
            <a:schemeClr val="accent2">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2.3</a:t>
          </a:r>
          <a:endParaRPr lang="tr-TR" sz="2100" kern="1200" dirty="0"/>
        </a:p>
      </dsp:txBody>
      <dsp:txXfrm rot="-5400000">
        <a:off x="2" y="2325149"/>
        <a:ext cx="762131" cy="326628"/>
      </dsp:txXfrm>
    </dsp:sp>
    <dsp:sp modelId="{B8E90495-A7AC-4D77-A621-407D0DA83406}">
      <dsp:nvSpPr>
        <dsp:cNvPr id="0" name=""/>
        <dsp:cNvSpPr/>
      </dsp:nvSpPr>
      <dsp:spPr>
        <a:xfrm rot="5400000">
          <a:off x="1503382" y="1202832"/>
          <a:ext cx="707693" cy="219019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Çarpan Etkileri</a:t>
          </a:r>
          <a:endParaRPr lang="tr-TR" sz="1600" kern="1200" dirty="0"/>
        </a:p>
      </dsp:txBody>
      <dsp:txXfrm rot="-5400000">
        <a:off x="762131" y="1978631"/>
        <a:ext cx="2155649" cy="638599"/>
      </dsp:txXfrm>
    </dsp:sp>
    <dsp:sp modelId="{9413AD3D-943F-49CC-AC65-7E152BBB80C8}">
      <dsp:nvSpPr>
        <dsp:cNvPr id="0" name=""/>
        <dsp:cNvSpPr/>
      </dsp:nvSpPr>
      <dsp:spPr>
        <a:xfrm rot="5400000">
          <a:off x="-163313" y="3031534"/>
          <a:ext cx="1088759" cy="762131"/>
        </a:xfrm>
        <a:prstGeom prst="chevron">
          <a:avLst/>
        </a:prstGeom>
        <a:solidFill>
          <a:srgbClr val="FF0000"/>
        </a:solidFill>
        <a:ln w="9525" cap="flat" cmpd="sng" algn="ctr">
          <a:solidFill>
            <a:schemeClr val="accent2">
              <a:hueOff val="0"/>
              <a:satOff val="0"/>
              <a:lumOff val="0"/>
              <a:alphaOff val="0"/>
            </a:schemeClr>
          </a:solidFill>
          <a:prstDash val="solid"/>
        </a:ln>
        <a:effectLst/>
        <a:scene3d>
          <a:camera prst="orthographicFront">
            <a:rot lat="0" lon="0" rev="0"/>
          </a:camera>
          <a:lightRig rig="freezing" dir="t">
            <a:rot lat="0" lon="0" rev="6000000"/>
          </a:lightRig>
        </a:scene3d>
        <a:sp3d contourW="12700" prstMaterial="dkEdge">
          <a:bevelT w="44450" h="25400"/>
          <a:contourClr>
            <a:schemeClr val="accent2">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2.4 </a:t>
          </a:r>
          <a:endParaRPr lang="tr-TR" sz="2100" kern="1200" dirty="0"/>
        </a:p>
      </dsp:txBody>
      <dsp:txXfrm rot="-5400000">
        <a:off x="2" y="3249286"/>
        <a:ext cx="762131" cy="326628"/>
      </dsp:txXfrm>
    </dsp:sp>
    <dsp:sp modelId="{6BED6773-5B6C-4C68-B233-2DDB82C3B657}">
      <dsp:nvSpPr>
        <dsp:cNvPr id="0" name=""/>
        <dsp:cNvSpPr/>
      </dsp:nvSpPr>
      <dsp:spPr>
        <a:xfrm rot="5400000">
          <a:off x="1503382" y="2126969"/>
          <a:ext cx="707693" cy="219019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Sürdürülebilirlik</a:t>
          </a:r>
          <a:endParaRPr lang="tr-TR" sz="1600" kern="1200" dirty="0"/>
        </a:p>
      </dsp:txBody>
      <dsp:txXfrm rot="-5400000">
        <a:off x="762131" y="2902768"/>
        <a:ext cx="2155649" cy="638599"/>
      </dsp:txXfrm>
    </dsp:sp>
    <dsp:sp modelId="{5E42247D-08AE-41FA-933F-A6A8E2C8E705}">
      <dsp:nvSpPr>
        <dsp:cNvPr id="0" name=""/>
        <dsp:cNvSpPr/>
      </dsp:nvSpPr>
      <dsp:spPr>
        <a:xfrm rot="5400000">
          <a:off x="-163313" y="3955670"/>
          <a:ext cx="1088759" cy="762131"/>
        </a:xfrm>
        <a:prstGeom prst="chevron">
          <a:avLst/>
        </a:prstGeom>
        <a:solidFill>
          <a:srgbClr val="FF0000"/>
        </a:solidFill>
        <a:ln w="9525" cap="flat" cmpd="sng" algn="ctr">
          <a:solidFill>
            <a:schemeClr val="accent2">
              <a:hueOff val="0"/>
              <a:satOff val="0"/>
              <a:lumOff val="0"/>
              <a:alphaOff val="0"/>
            </a:schemeClr>
          </a:solidFill>
          <a:prstDash val="solid"/>
        </a:ln>
        <a:effectLst/>
        <a:scene3d>
          <a:camera prst="orthographicFront">
            <a:rot lat="0" lon="0" rev="0"/>
          </a:camera>
          <a:lightRig rig="freezing" dir="t">
            <a:rot lat="0" lon="0" rev="6000000"/>
          </a:lightRig>
        </a:scene3d>
        <a:sp3d contourW="12700" prstMaterial="dkEdge">
          <a:bevelT w="44450" h="25400"/>
          <a:contourClr>
            <a:schemeClr val="accent2">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2.5</a:t>
          </a:r>
          <a:endParaRPr lang="tr-TR" sz="2100" kern="1200" dirty="0"/>
        </a:p>
      </dsp:txBody>
      <dsp:txXfrm rot="-5400000">
        <a:off x="2" y="4173422"/>
        <a:ext cx="762131" cy="326628"/>
      </dsp:txXfrm>
    </dsp:sp>
    <dsp:sp modelId="{AF2048FA-C774-490F-8E08-2125E24AF2EB}">
      <dsp:nvSpPr>
        <dsp:cNvPr id="0" name=""/>
        <dsp:cNvSpPr/>
      </dsp:nvSpPr>
      <dsp:spPr>
        <a:xfrm rot="5400000">
          <a:off x="1503382" y="3051105"/>
          <a:ext cx="707693" cy="219019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Görünürlük Faaliyetleri</a:t>
          </a:r>
          <a:endParaRPr lang="tr-TR" sz="1600" kern="1200" dirty="0"/>
        </a:p>
      </dsp:txBody>
      <dsp:txXfrm rot="-5400000">
        <a:off x="762131" y="3826904"/>
        <a:ext cx="2155649" cy="6385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1E99E-6013-4AF1-B848-CA2F318D10F3}">
      <dsp:nvSpPr>
        <dsp:cNvPr id="0" name=""/>
        <dsp:cNvSpPr/>
      </dsp:nvSpPr>
      <dsp:spPr>
        <a:xfrm rot="5400000">
          <a:off x="-162536" y="279517"/>
          <a:ext cx="1083575" cy="758502"/>
        </a:xfrm>
        <a:prstGeom prst="chevron">
          <a:avLst/>
        </a:prstGeom>
        <a:solidFill>
          <a:srgbClr val="C00000"/>
        </a:solidFill>
        <a:ln>
          <a:noFill/>
        </a:ln>
        <a:effectLst/>
        <a:scene3d>
          <a:camera prst="orthographicFront">
            <a:rot lat="0" lon="0" rev="0"/>
          </a:camera>
          <a:lightRig rig="freezing" dir="t">
            <a:rot lat="0" lon="0" rev="6000000"/>
          </a:lightRig>
        </a:scene3d>
        <a:sp3d contourW="12700" prstMaterial="dkEdge">
          <a:bevelT w="44450" h="25400"/>
          <a:contourClr>
            <a:schemeClr val="accent6">
              <a:shade val="3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2.1</a:t>
          </a:r>
          <a:endParaRPr lang="tr-TR" sz="2100" kern="1200" dirty="0"/>
        </a:p>
      </dsp:txBody>
      <dsp:txXfrm rot="-5400000">
        <a:off x="1" y="496231"/>
        <a:ext cx="758502" cy="325073"/>
      </dsp:txXfrm>
    </dsp:sp>
    <dsp:sp modelId="{A60D6A58-2CEC-4ACD-B222-83566CF3CBED}">
      <dsp:nvSpPr>
        <dsp:cNvPr id="0" name=""/>
        <dsp:cNvSpPr/>
      </dsp:nvSpPr>
      <dsp:spPr>
        <a:xfrm rot="5400000">
          <a:off x="1403316" y="-627769"/>
          <a:ext cx="904197" cy="2193825"/>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Hedef gruplar/yararlanıcılar üzerinde beklenen etki</a:t>
          </a:r>
          <a:endParaRPr lang="tr-TR" sz="1600" kern="1200" dirty="0"/>
        </a:p>
      </dsp:txBody>
      <dsp:txXfrm rot="-5400000">
        <a:off x="758503" y="61183"/>
        <a:ext cx="2149686" cy="815919"/>
      </dsp:txXfrm>
    </dsp:sp>
    <dsp:sp modelId="{6D45D882-C71C-41F3-8AD0-DD1B58B10AAA}">
      <dsp:nvSpPr>
        <dsp:cNvPr id="0" name=""/>
        <dsp:cNvSpPr/>
      </dsp:nvSpPr>
      <dsp:spPr>
        <a:xfrm rot="5400000">
          <a:off x="-162536" y="1199253"/>
          <a:ext cx="1083575" cy="758502"/>
        </a:xfrm>
        <a:prstGeom prst="chevron">
          <a:avLst/>
        </a:prstGeom>
        <a:solidFill>
          <a:srgbClr val="0070C0"/>
        </a:solidFill>
        <a:ln>
          <a:noFill/>
        </a:ln>
        <a:effectLst/>
        <a:scene3d>
          <a:camera prst="orthographicFront">
            <a:rot lat="0" lon="0" rev="0"/>
          </a:camera>
          <a:lightRig rig="freezing" dir="t">
            <a:rot lat="0" lon="0" rev="6000000"/>
          </a:lightRig>
        </a:scene3d>
        <a:sp3d contourW="12700" prstMaterial="dkEdge">
          <a:bevelT w="44450" h="25400"/>
          <a:contourClr>
            <a:schemeClr val="accent6">
              <a:shade val="3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2.2</a:t>
          </a:r>
          <a:endParaRPr lang="tr-TR" sz="2100" kern="1200" dirty="0"/>
        </a:p>
      </dsp:txBody>
      <dsp:txXfrm rot="-5400000">
        <a:off x="1" y="1415967"/>
        <a:ext cx="758502" cy="325073"/>
      </dsp:txXfrm>
    </dsp:sp>
    <dsp:sp modelId="{4AEBB966-1A03-4DBE-A8ED-BD36193E2F48}">
      <dsp:nvSpPr>
        <dsp:cNvPr id="0" name=""/>
        <dsp:cNvSpPr/>
      </dsp:nvSpPr>
      <dsp:spPr>
        <a:xfrm rot="5400000">
          <a:off x="1503253" y="291966"/>
          <a:ext cx="704323" cy="2193825"/>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Somut Çıktılar</a:t>
          </a:r>
          <a:endParaRPr lang="tr-TR" sz="1600" kern="1200" dirty="0"/>
        </a:p>
      </dsp:txBody>
      <dsp:txXfrm rot="-5400000">
        <a:off x="758502" y="1071099"/>
        <a:ext cx="2159443" cy="635559"/>
      </dsp:txXfrm>
    </dsp:sp>
    <dsp:sp modelId="{8A94C818-96EB-4BC0-A3BB-C00D3F88645E}">
      <dsp:nvSpPr>
        <dsp:cNvPr id="0" name=""/>
        <dsp:cNvSpPr/>
      </dsp:nvSpPr>
      <dsp:spPr>
        <a:xfrm rot="5400000">
          <a:off x="-162536" y="2118988"/>
          <a:ext cx="1083575" cy="758502"/>
        </a:xfrm>
        <a:prstGeom prst="chevron">
          <a:avLst/>
        </a:prstGeom>
        <a:solidFill>
          <a:srgbClr val="C00000"/>
        </a:solidFill>
        <a:ln w="9525" cap="flat" cmpd="sng" algn="ctr">
          <a:solidFill>
            <a:schemeClr val="accent2">
              <a:hueOff val="0"/>
              <a:satOff val="0"/>
              <a:lumOff val="0"/>
              <a:alphaOff val="0"/>
            </a:schemeClr>
          </a:solidFill>
          <a:prstDash val="solid"/>
        </a:ln>
        <a:effectLst/>
        <a:scene3d>
          <a:camera prst="orthographicFront">
            <a:rot lat="0" lon="0" rev="0"/>
          </a:camera>
          <a:lightRig rig="freezing" dir="t">
            <a:rot lat="0" lon="0" rev="6000000"/>
          </a:lightRig>
        </a:scene3d>
        <a:sp3d contourW="12700" prstMaterial="dkEdge">
          <a:bevelT w="44450" h="25400"/>
          <a:contourClr>
            <a:schemeClr val="accent2">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2.3</a:t>
          </a:r>
          <a:endParaRPr lang="tr-TR" sz="2100" kern="1200" dirty="0"/>
        </a:p>
      </dsp:txBody>
      <dsp:txXfrm rot="-5400000">
        <a:off x="1" y="2335702"/>
        <a:ext cx="758502" cy="325073"/>
      </dsp:txXfrm>
    </dsp:sp>
    <dsp:sp modelId="{B8E90495-A7AC-4D77-A621-407D0DA83406}">
      <dsp:nvSpPr>
        <dsp:cNvPr id="0" name=""/>
        <dsp:cNvSpPr/>
      </dsp:nvSpPr>
      <dsp:spPr>
        <a:xfrm rot="5400000">
          <a:off x="1503253" y="1211701"/>
          <a:ext cx="704323" cy="2193825"/>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Çarpan Etkileri</a:t>
          </a:r>
          <a:endParaRPr lang="tr-TR" sz="1600" kern="1200" dirty="0"/>
        </a:p>
      </dsp:txBody>
      <dsp:txXfrm rot="-5400000">
        <a:off x="758502" y="1990834"/>
        <a:ext cx="2159443" cy="635559"/>
      </dsp:txXfrm>
    </dsp:sp>
    <dsp:sp modelId="{9413AD3D-943F-49CC-AC65-7E152BBB80C8}">
      <dsp:nvSpPr>
        <dsp:cNvPr id="0" name=""/>
        <dsp:cNvSpPr/>
      </dsp:nvSpPr>
      <dsp:spPr>
        <a:xfrm rot="5400000">
          <a:off x="-162536" y="3038724"/>
          <a:ext cx="1083575" cy="758502"/>
        </a:xfrm>
        <a:prstGeom prst="chevron">
          <a:avLst/>
        </a:prstGeom>
        <a:solidFill>
          <a:srgbClr val="C00000"/>
        </a:solidFill>
        <a:ln w="9525" cap="flat" cmpd="sng" algn="ctr">
          <a:solidFill>
            <a:schemeClr val="accent2">
              <a:hueOff val="0"/>
              <a:satOff val="0"/>
              <a:lumOff val="0"/>
              <a:alphaOff val="0"/>
            </a:schemeClr>
          </a:solidFill>
          <a:prstDash val="solid"/>
        </a:ln>
        <a:effectLst/>
        <a:scene3d>
          <a:camera prst="orthographicFront">
            <a:rot lat="0" lon="0" rev="0"/>
          </a:camera>
          <a:lightRig rig="freezing" dir="t">
            <a:rot lat="0" lon="0" rev="6000000"/>
          </a:lightRig>
        </a:scene3d>
        <a:sp3d contourW="12700" prstMaterial="dkEdge">
          <a:bevelT w="44450" h="25400"/>
          <a:contourClr>
            <a:schemeClr val="accent2">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2.4 </a:t>
          </a:r>
          <a:endParaRPr lang="tr-TR" sz="2100" kern="1200" dirty="0"/>
        </a:p>
      </dsp:txBody>
      <dsp:txXfrm rot="-5400000">
        <a:off x="1" y="3255438"/>
        <a:ext cx="758502" cy="325073"/>
      </dsp:txXfrm>
    </dsp:sp>
    <dsp:sp modelId="{6BED6773-5B6C-4C68-B233-2DDB82C3B657}">
      <dsp:nvSpPr>
        <dsp:cNvPr id="0" name=""/>
        <dsp:cNvSpPr/>
      </dsp:nvSpPr>
      <dsp:spPr>
        <a:xfrm rot="5400000">
          <a:off x="1503253" y="2131437"/>
          <a:ext cx="704323" cy="2193825"/>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Sürdürülebilirlik</a:t>
          </a:r>
          <a:endParaRPr lang="tr-TR" sz="1600" kern="1200" dirty="0"/>
        </a:p>
      </dsp:txBody>
      <dsp:txXfrm rot="-5400000">
        <a:off x="758502" y="2910570"/>
        <a:ext cx="2159443" cy="635559"/>
      </dsp:txXfrm>
    </dsp:sp>
    <dsp:sp modelId="{5E42247D-08AE-41FA-933F-A6A8E2C8E705}">
      <dsp:nvSpPr>
        <dsp:cNvPr id="0" name=""/>
        <dsp:cNvSpPr/>
      </dsp:nvSpPr>
      <dsp:spPr>
        <a:xfrm rot="5400000">
          <a:off x="-162536" y="3958460"/>
          <a:ext cx="1083575" cy="758502"/>
        </a:xfrm>
        <a:prstGeom prst="chevron">
          <a:avLst/>
        </a:prstGeom>
        <a:solidFill>
          <a:srgbClr val="C00000"/>
        </a:solidFill>
        <a:ln w="9525" cap="flat" cmpd="sng" algn="ctr">
          <a:solidFill>
            <a:schemeClr val="accent2">
              <a:hueOff val="0"/>
              <a:satOff val="0"/>
              <a:lumOff val="0"/>
              <a:alphaOff val="0"/>
            </a:schemeClr>
          </a:solidFill>
          <a:prstDash val="solid"/>
        </a:ln>
        <a:effectLst/>
        <a:scene3d>
          <a:camera prst="orthographicFront">
            <a:rot lat="0" lon="0" rev="0"/>
          </a:camera>
          <a:lightRig rig="freezing" dir="t">
            <a:rot lat="0" lon="0" rev="6000000"/>
          </a:lightRig>
        </a:scene3d>
        <a:sp3d contourW="12700" prstMaterial="dkEdge">
          <a:bevelT w="44450" h="25400"/>
          <a:contourClr>
            <a:schemeClr val="accent2">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2.5</a:t>
          </a:r>
          <a:endParaRPr lang="tr-TR" sz="2100" kern="1200" dirty="0"/>
        </a:p>
      </dsp:txBody>
      <dsp:txXfrm rot="-5400000">
        <a:off x="1" y="4175174"/>
        <a:ext cx="758502" cy="325073"/>
      </dsp:txXfrm>
    </dsp:sp>
    <dsp:sp modelId="{AF2048FA-C774-490F-8E08-2125E24AF2EB}">
      <dsp:nvSpPr>
        <dsp:cNvPr id="0" name=""/>
        <dsp:cNvSpPr/>
      </dsp:nvSpPr>
      <dsp:spPr>
        <a:xfrm rot="5400000">
          <a:off x="1503253" y="3051173"/>
          <a:ext cx="704323" cy="2193825"/>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Görünürlük Faaliyetleri</a:t>
          </a:r>
          <a:endParaRPr lang="tr-TR" sz="1600" kern="1200" dirty="0"/>
        </a:p>
      </dsp:txBody>
      <dsp:txXfrm rot="-5400000">
        <a:off x="758502" y="3830306"/>
        <a:ext cx="2159443" cy="6355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1E99E-6013-4AF1-B848-CA2F318D10F3}">
      <dsp:nvSpPr>
        <dsp:cNvPr id="0" name=""/>
        <dsp:cNvSpPr/>
      </dsp:nvSpPr>
      <dsp:spPr>
        <a:xfrm rot="5400000">
          <a:off x="-171280" y="173971"/>
          <a:ext cx="1141870" cy="799309"/>
        </a:xfrm>
        <a:prstGeom prst="chevron">
          <a:avLst/>
        </a:prstGeom>
        <a:solidFill>
          <a:srgbClr val="C00000"/>
        </a:solidFill>
        <a:ln>
          <a:noFill/>
        </a:ln>
        <a:effectLst/>
        <a:scene3d>
          <a:camera prst="orthographicFront">
            <a:rot lat="0" lon="0" rev="0"/>
          </a:camera>
          <a:lightRig rig="freezing" dir="t">
            <a:rot lat="0" lon="0" rev="6000000"/>
          </a:lightRig>
        </a:scene3d>
        <a:sp3d contourW="12700" prstMaterial="dkEdge">
          <a:bevelT w="44450" h="25400"/>
          <a:contourClr>
            <a:schemeClr val="accent6">
              <a:shade val="3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2.1</a:t>
          </a:r>
          <a:endParaRPr lang="tr-TR" sz="2200" kern="1200" dirty="0"/>
        </a:p>
      </dsp:txBody>
      <dsp:txXfrm rot="-5400000">
        <a:off x="1" y="402346"/>
        <a:ext cx="799309" cy="342561"/>
      </dsp:txXfrm>
    </dsp:sp>
    <dsp:sp modelId="{A60D6A58-2CEC-4ACD-B222-83566CF3CBED}">
      <dsp:nvSpPr>
        <dsp:cNvPr id="0" name=""/>
        <dsp:cNvSpPr/>
      </dsp:nvSpPr>
      <dsp:spPr>
        <a:xfrm rot="5400000">
          <a:off x="1540714" y="-738714"/>
          <a:ext cx="742215" cy="222502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Hedef gruplar/yararlanıcılar üzerinde beklenen etki</a:t>
          </a:r>
          <a:endParaRPr lang="tr-TR" sz="1600" kern="1200" dirty="0"/>
        </a:p>
      </dsp:txBody>
      <dsp:txXfrm rot="-5400000">
        <a:off x="799309" y="38923"/>
        <a:ext cx="2188794" cy="669751"/>
      </dsp:txXfrm>
    </dsp:sp>
    <dsp:sp modelId="{6D45D882-C71C-41F3-8AD0-DD1B58B10AAA}">
      <dsp:nvSpPr>
        <dsp:cNvPr id="0" name=""/>
        <dsp:cNvSpPr/>
      </dsp:nvSpPr>
      <dsp:spPr>
        <a:xfrm rot="5400000">
          <a:off x="-171280" y="1147298"/>
          <a:ext cx="1141870" cy="799309"/>
        </a:xfrm>
        <a:prstGeom prst="chevron">
          <a:avLst/>
        </a:prstGeom>
        <a:solidFill>
          <a:srgbClr val="C00000"/>
        </a:solidFill>
        <a:ln>
          <a:noFill/>
        </a:ln>
        <a:effectLst/>
        <a:scene3d>
          <a:camera prst="orthographicFront">
            <a:rot lat="0" lon="0" rev="0"/>
          </a:camera>
          <a:lightRig rig="freezing" dir="t">
            <a:rot lat="0" lon="0" rev="6000000"/>
          </a:lightRig>
        </a:scene3d>
        <a:sp3d contourW="12700" prstMaterial="dkEdge">
          <a:bevelT w="44450" h="25400"/>
          <a:contourClr>
            <a:schemeClr val="accent6">
              <a:shade val="3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2.2</a:t>
          </a:r>
          <a:endParaRPr lang="tr-TR" sz="2200" kern="1200" dirty="0"/>
        </a:p>
      </dsp:txBody>
      <dsp:txXfrm rot="-5400000">
        <a:off x="1" y="1375673"/>
        <a:ext cx="799309" cy="342561"/>
      </dsp:txXfrm>
    </dsp:sp>
    <dsp:sp modelId="{4AEBB966-1A03-4DBE-A8ED-BD36193E2F48}">
      <dsp:nvSpPr>
        <dsp:cNvPr id="0" name=""/>
        <dsp:cNvSpPr/>
      </dsp:nvSpPr>
      <dsp:spPr>
        <a:xfrm rot="5400000">
          <a:off x="1540714" y="234612"/>
          <a:ext cx="742215" cy="222502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Somut Çıktılar</a:t>
          </a:r>
          <a:endParaRPr lang="tr-TR" sz="1600" kern="1200" dirty="0"/>
        </a:p>
      </dsp:txBody>
      <dsp:txXfrm rot="-5400000">
        <a:off x="799309" y="1012249"/>
        <a:ext cx="2188794" cy="669751"/>
      </dsp:txXfrm>
    </dsp:sp>
    <dsp:sp modelId="{8A94C818-96EB-4BC0-A3BB-C00D3F88645E}">
      <dsp:nvSpPr>
        <dsp:cNvPr id="0" name=""/>
        <dsp:cNvSpPr/>
      </dsp:nvSpPr>
      <dsp:spPr>
        <a:xfrm rot="5400000">
          <a:off x="-171280" y="2120625"/>
          <a:ext cx="1141870" cy="799309"/>
        </a:xfrm>
        <a:prstGeom prst="chevron">
          <a:avLst/>
        </a:prstGeom>
        <a:solidFill>
          <a:srgbClr val="0070C0"/>
        </a:solidFill>
        <a:ln>
          <a:noFill/>
        </a:ln>
        <a:effectLst/>
        <a:scene3d>
          <a:camera prst="orthographicFront">
            <a:rot lat="0" lon="0" rev="0"/>
          </a:camera>
          <a:lightRig rig="freezing" dir="t">
            <a:rot lat="0" lon="0" rev="6000000"/>
          </a:lightRig>
        </a:scene3d>
        <a:sp3d contourW="12700" prstMaterial="dkEdge">
          <a:bevelT w="44450" h="25400"/>
          <a:contourClr>
            <a:schemeClr val="accent6">
              <a:shade val="3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2.3</a:t>
          </a:r>
          <a:endParaRPr lang="tr-TR" sz="2200" kern="1200" dirty="0"/>
        </a:p>
      </dsp:txBody>
      <dsp:txXfrm rot="-5400000">
        <a:off x="1" y="2349000"/>
        <a:ext cx="799309" cy="342561"/>
      </dsp:txXfrm>
    </dsp:sp>
    <dsp:sp modelId="{B8E90495-A7AC-4D77-A621-407D0DA83406}">
      <dsp:nvSpPr>
        <dsp:cNvPr id="0" name=""/>
        <dsp:cNvSpPr/>
      </dsp:nvSpPr>
      <dsp:spPr>
        <a:xfrm rot="5400000">
          <a:off x="1540714" y="1207939"/>
          <a:ext cx="742215" cy="222502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Çarpan Etkileri</a:t>
          </a:r>
          <a:endParaRPr lang="tr-TR" sz="1600" kern="1200" dirty="0"/>
        </a:p>
      </dsp:txBody>
      <dsp:txXfrm rot="-5400000">
        <a:off x="799309" y="1985576"/>
        <a:ext cx="2188794" cy="669751"/>
      </dsp:txXfrm>
    </dsp:sp>
    <dsp:sp modelId="{9413AD3D-943F-49CC-AC65-7E152BBB80C8}">
      <dsp:nvSpPr>
        <dsp:cNvPr id="0" name=""/>
        <dsp:cNvSpPr/>
      </dsp:nvSpPr>
      <dsp:spPr>
        <a:xfrm rot="5400000">
          <a:off x="-171280" y="3093952"/>
          <a:ext cx="1141870" cy="799309"/>
        </a:xfrm>
        <a:prstGeom prst="chevron">
          <a:avLst/>
        </a:prstGeom>
        <a:solidFill>
          <a:srgbClr val="C00000"/>
        </a:solidFill>
        <a:ln w="9525" cap="flat" cmpd="sng" algn="ctr">
          <a:solidFill>
            <a:schemeClr val="accent2">
              <a:hueOff val="0"/>
              <a:satOff val="0"/>
              <a:lumOff val="0"/>
              <a:alphaOff val="0"/>
            </a:schemeClr>
          </a:solidFill>
          <a:prstDash val="solid"/>
        </a:ln>
        <a:effectLst/>
        <a:scene3d>
          <a:camera prst="orthographicFront">
            <a:rot lat="0" lon="0" rev="0"/>
          </a:camera>
          <a:lightRig rig="freezing" dir="t">
            <a:rot lat="0" lon="0" rev="6000000"/>
          </a:lightRig>
        </a:scene3d>
        <a:sp3d contourW="12700" prstMaterial="dkEdge">
          <a:bevelT w="44450" h="25400"/>
          <a:contourClr>
            <a:schemeClr val="accent2">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2.4 </a:t>
          </a:r>
          <a:endParaRPr lang="tr-TR" sz="2200" kern="1200" dirty="0"/>
        </a:p>
      </dsp:txBody>
      <dsp:txXfrm rot="-5400000">
        <a:off x="1" y="3322327"/>
        <a:ext cx="799309" cy="342561"/>
      </dsp:txXfrm>
    </dsp:sp>
    <dsp:sp modelId="{6BED6773-5B6C-4C68-B233-2DDB82C3B657}">
      <dsp:nvSpPr>
        <dsp:cNvPr id="0" name=""/>
        <dsp:cNvSpPr/>
      </dsp:nvSpPr>
      <dsp:spPr>
        <a:xfrm rot="5400000">
          <a:off x="1540714" y="2181266"/>
          <a:ext cx="742215" cy="222502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tr-TR" sz="1700" kern="1200" dirty="0" smtClean="0"/>
            <a:t>Sürdürülebilirlik</a:t>
          </a:r>
          <a:endParaRPr lang="tr-TR" sz="1700" kern="1200" dirty="0"/>
        </a:p>
      </dsp:txBody>
      <dsp:txXfrm rot="-5400000">
        <a:off x="799309" y="2958903"/>
        <a:ext cx="2188794" cy="669751"/>
      </dsp:txXfrm>
    </dsp:sp>
    <dsp:sp modelId="{5E42247D-08AE-41FA-933F-A6A8E2C8E705}">
      <dsp:nvSpPr>
        <dsp:cNvPr id="0" name=""/>
        <dsp:cNvSpPr/>
      </dsp:nvSpPr>
      <dsp:spPr>
        <a:xfrm rot="5400000">
          <a:off x="-171280" y="4067279"/>
          <a:ext cx="1141870" cy="799309"/>
        </a:xfrm>
        <a:prstGeom prst="chevron">
          <a:avLst/>
        </a:prstGeom>
        <a:solidFill>
          <a:srgbClr val="C00000"/>
        </a:solidFill>
        <a:ln w="9525" cap="flat" cmpd="sng" algn="ctr">
          <a:solidFill>
            <a:schemeClr val="accent2">
              <a:hueOff val="0"/>
              <a:satOff val="0"/>
              <a:lumOff val="0"/>
              <a:alphaOff val="0"/>
            </a:schemeClr>
          </a:solidFill>
          <a:prstDash val="solid"/>
        </a:ln>
        <a:effectLst/>
        <a:scene3d>
          <a:camera prst="orthographicFront">
            <a:rot lat="0" lon="0" rev="0"/>
          </a:camera>
          <a:lightRig rig="freezing" dir="t">
            <a:rot lat="0" lon="0" rev="6000000"/>
          </a:lightRig>
        </a:scene3d>
        <a:sp3d contourW="12700" prstMaterial="dkEdge">
          <a:bevelT w="44450" h="25400"/>
          <a:contourClr>
            <a:schemeClr val="accent2">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2.5</a:t>
          </a:r>
          <a:endParaRPr lang="tr-TR" sz="2200" kern="1200" dirty="0"/>
        </a:p>
      </dsp:txBody>
      <dsp:txXfrm rot="-5400000">
        <a:off x="1" y="4295654"/>
        <a:ext cx="799309" cy="342561"/>
      </dsp:txXfrm>
    </dsp:sp>
    <dsp:sp modelId="{AF2048FA-C774-490F-8E08-2125E24AF2EB}">
      <dsp:nvSpPr>
        <dsp:cNvPr id="0" name=""/>
        <dsp:cNvSpPr/>
      </dsp:nvSpPr>
      <dsp:spPr>
        <a:xfrm rot="5400000">
          <a:off x="1540714" y="3154593"/>
          <a:ext cx="742215" cy="222502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tr-TR" sz="1700" kern="1200" dirty="0" smtClean="0"/>
            <a:t>Görünürlük Faaliyetleri</a:t>
          </a:r>
          <a:endParaRPr lang="tr-TR" sz="1700" kern="1200" dirty="0"/>
        </a:p>
      </dsp:txBody>
      <dsp:txXfrm rot="-5400000">
        <a:off x="799309" y="3932230"/>
        <a:ext cx="2188794" cy="6697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1E99E-6013-4AF1-B848-CA2F318D10F3}">
      <dsp:nvSpPr>
        <dsp:cNvPr id="0" name=""/>
        <dsp:cNvSpPr/>
      </dsp:nvSpPr>
      <dsp:spPr>
        <a:xfrm rot="5400000">
          <a:off x="-162017" y="291983"/>
          <a:ext cx="1080118" cy="756083"/>
        </a:xfrm>
        <a:prstGeom prst="chevron">
          <a:avLst/>
        </a:prstGeom>
        <a:solidFill>
          <a:srgbClr val="C00000"/>
        </a:solidFill>
        <a:ln>
          <a:noFill/>
        </a:ln>
        <a:effectLst/>
        <a:scene3d>
          <a:camera prst="orthographicFront">
            <a:rot lat="0" lon="0" rev="0"/>
          </a:camera>
          <a:lightRig rig="freezing" dir="t">
            <a:rot lat="0" lon="0" rev="6000000"/>
          </a:lightRig>
        </a:scene3d>
        <a:sp3d contourW="12700" prstMaterial="dkEdge">
          <a:bevelT w="44450" h="25400"/>
          <a:contourClr>
            <a:schemeClr val="accent6">
              <a:shade val="3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2.1</a:t>
          </a:r>
          <a:endParaRPr lang="tr-TR" sz="2100" kern="1200" dirty="0"/>
        </a:p>
      </dsp:txBody>
      <dsp:txXfrm rot="-5400000">
        <a:off x="1" y="508008"/>
        <a:ext cx="756083" cy="324035"/>
      </dsp:txXfrm>
    </dsp:sp>
    <dsp:sp modelId="{A60D6A58-2CEC-4ACD-B222-83566CF3CBED}">
      <dsp:nvSpPr>
        <dsp:cNvPr id="0" name=""/>
        <dsp:cNvSpPr/>
      </dsp:nvSpPr>
      <dsp:spPr>
        <a:xfrm rot="5400000">
          <a:off x="1392452" y="-617118"/>
          <a:ext cx="923505" cy="219624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Hedef gruplar/yararlanıcılar üzerinde beklenen etki</a:t>
          </a:r>
          <a:endParaRPr lang="tr-TR" sz="1600" kern="1200" dirty="0"/>
        </a:p>
      </dsp:txBody>
      <dsp:txXfrm rot="-5400000">
        <a:off x="756083" y="64333"/>
        <a:ext cx="2151162" cy="833341"/>
      </dsp:txXfrm>
    </dsp:sp>
    <dsp:sp modelId="{6D45D882-C71C-41F3-8AD0-DD1B58B10AAA}">
      <dsp:nvSpPr>
        <dsp:cNvPr id="0" name=""/>
        <dsp:cNvSpPr/>
      </dsp:nvSpPr>
      <dsp:spPr>
        <a:xfrm rot="5400000">
          <a:off x="-162017" y="1208785"/>
          <a:ext cx="1080118" cy="756083"/>
        </a:xfrm>
        <a:prstGeom prst="chevron">
          <a:avLst/>
        </a:prstGeom>
        <a:solidFill>
          <a:srgbClr val="C00000"/>
        </a:solidFill>
        <a:ln>
          <a:noFill/>
        </a:ln>
        <a:effectLst/>
        <a:scene3d>
          <a:camera prst="orthographicFront">
            <a:rot lat="0" lon="0" rev="0"/>
          </a:camera>
          <a:lightRig rig="freezing" dir="t">
            <a:rot lat="0" lon="0" rev="6000000"/>
          </a:lightRig>
        </a:scene3d>
        <a:sp3d contourW="12700" prstMaterial="dkEdge">
          <a:bevelT w="44450" h="25400"/>
          <a:contourClr>
            <a:schemeClr val="accent6">
              <a:shade val="3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2.2</a:t>
          </a:r>
          <a:endParaRPr lang="tr-TR" sz="2100" kern="1200" dirty="0"/>
        </a:p>
      </dsp:txBody>
      <dsp:txXfrm rot="-5400000">
        <a:off x="1" y="1424810"/>
        <a:ext cx="756083" cy="324035"/>
      </dsp:txXfrm>
    </dsp:sp>
    <dsp:sp modelId="{4AEBB966-1A03-4DBE-A8ED-BD36193E2F48}">
      <dsp:nvSpPr>
        <dsp:cNvPr id="0" name=""/>
        <dsp:cNvSpPr/>
      </dsp:nvSpPr>
      <dsp:spPr>
        <a:xfrm rot="5400000">
          <a:off x="1503166" y="299683"/>
          <a:ext cx="702077" cy="219624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Somut Çıktılar</a:t>
          </a:r>
          <a:endParaRPr lang="tr-TR" sz="1600" kern="1200" dirty="0"/>
        </a:p>
      </dsp:txBody>
      <dsp:txXfrm rot="-5400000">
        <a:off x="756083" y="1081040"/>
        <a:ext cx="2161971" cy="633531"/>
      </dsp:txXfrm>
    </dsp:sp>
    <dsp:sp modelId="{8A94C818-96EB-4BC0-A3BB-C00D3F88645E}">
      <dsp:nvSpPr>
        <dsp:cNvPr id="0" name=""/>
        <dsp:cNvSpPr/>
      </dsp:nvSpPr>
      <dsp:spPr>
        <a:xfrm rot="5400000">
          <a:off x="-162017" y="2125587"/>
          <a:ext cx="1080118" cy="756083"/>
        </a:xfrm>
        <a:prstGeom prst="chevron">
          <a:avLst/>
        </a:prstGeom>
        <a:solidFill>
          <a:srgbClr val="C00000"/>
        </a:solidFill>
        <a:ln>
          <a:noFill/>
        </a:ln>
        <a:effectLst/>
        <a:scene3d>
          <a:camera prst="orthographicFront">
            <a:rot lat="0" lon="0" rev="0"/>
          </a:camera>
          <a:lightRig rig="freezing" dir="t">
            <a:rot lat="0" lon="0" rev="6000000"/>
          </a:lightRig>
        </a:scene3d>
        <a:sp3d contourW="12700" prstMaterial="dkEdge">
          <a:bevelT w="44450" h="25400"/>
          <a:contourClr>
            <a:schemeClr val="accent6">
              <a:shade val="3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2.3</a:t>
          </a:r>
          <a:endParaRPr lang="tr-TR" sz="2100" kern="1200" dirty="0"/>
        </a:p>
      </dsp:txBody>
      <dsp:txXfrm rot="-5400000">
        <a:off x="1" y="2341612"/>
        <a:ext cx="756083" cy="324035"/>
      </dsp:txXfrm>
    </dsp:sp>
    <dsp:sp modelId="{B8E90495-A7AC-4D77-A621-407D0DA83406}">
      <dsp:nvSpPr>
        <dsp:cNvPr id="0" name=""/>
        <dsp:cNvSpPr/>
      </dsp:nvSpPr>
      <dsp:spPr>
        <a:xfrm rot="5400000">
          <a:off x="1503166" y="1216485"/>
          <a:ext cx="702077" cy="219624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Çarpan Etkileri</a:t>
          </a:r>
          <a:endParaRPr lang="tr-TR" sz="1600" kern="1200" dirty="0"/>
        </a:p>
      </dsp:txBody>
      <dsp:txXfrm rot="-5400000">
        <a:off x="756083" y="1997842"/>
        <a:ext cx="2161971" cy="633531"/>
      </dsp:txXfrm>
    </dsp:sp>
    <dsp:sp modelId="{9413AD3D-943F-49CC-AC65-7E152BBB80C8}">
      <dsp:nvSpPr>
        <dsp:cNvPr id="0" name=""/>
        <dsp:cNvSpPr/>
      </dsp:nvSpPr>
      <dsp:spPr>
        <a:xfrm rot="5400000">
          <a:off x="-162017" y="3042389"/>
          <a:ext cx="1080118" cy="756083"/>
        </a:xfrm>
        <a:prstGeom prst="chevron">
          <a:avLst/>
        </a:prstGeom>
        <a:solidFill>
          <a:srgbClr val="0070C0"/>
        </a:solidFill>
        <a:ln>
          <a:noFill/>
        </a:ln>
        <a:effectLst/>
        <a:scene3d>
          <a:camera prst="orthographicFront">
            <a:rot lat="0" lon="0" rev="0"/>
          </a:camera>
          <a:lightRig rig="freezing" dir="t">
            <a:rot lat="0" lon="0" rev="6000000"/>
          </a:lightRig>
        </a:scene3d>
        <a:sp3d contourW="12700" prstMaterial="dkEdge">
          <a:bevelT w="44450" h="25400"/>
          <a:contourClr>
            <a:schemeClr val="accent6">
              <a:shade val="3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2.4 </a:t>
          </a:r>
          <a:endParaRPr lang="tr-TR" sz="2100" kern="1200" dirty="0"/>
        </a:p>
      </dsp:txBody>
      <dsp:txXfrm rot="-5400000">
        <a:off x="1" y="3258414"/>
        <a:ext cx="756083" cy="324035"/>
      </dsp:txXfrm>
    </dsp:sp>
    <dsp:sp modelId="{6BED6773-5B6C-4C68-B233-2DDB82C3B657}">
      <dsp:nvSpPr>
        <dsp:cNvPr id="0" name=""/>
        <dsp:cNvSpPr/>
      </dsp:nvSpPr>
      <dsp:spPr>
        <a:xfrm rot="5400000">
          <a:off x="1503166" y="2133287"/>
          <a:ext cx="702077" cy="219624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Sürdürülebilirlik</a:t>
          </a:r>
          <a:endParaRPr lang="tr-TR" sz="1600" kern="1200" dirty="0"/>
        </a:p>
      </dsp:txBody>
      <dsp:txXfrm rot="-5400000">
        <a:off x="756083" y="2914644"/>
        <a:ext cx="2161971" cy="633531"/>
      </dsp:txXfrm>
    </dsp:sp>
    <dsp:sp modelId="{5E42247D-08AE-41FA-933F-A6A8E2C8E705}">
      <dsp:nvSpPr>
        <dsp:cNvPr id="0" name=""/>
        <dsp:cNvSpPr/>
      </dsp:nvSpPr>
      <dsp:spPr>
        <a:xfrm rot="5400000">
          <a:off x="-162017" y="3959191"/>
          <a:ext cx="1080118" cy="756083"/>
        </a:xfrm>
        <a:prstGeom prst="chevron">
          <a:avLst/>
        </a:prstGeom>
        <a:solidFill>
          <a:srgbClr val="C00000"/>
        </a:solidFill>
        <a:ln w="9525" cap="flat" cmpd="sng" algn="ctr">
          <a:solidFill>
            <a:schemeClr val="accent2">
              <a:hueOff val="0"/>
              <a:satOff val="0"/>
              <a:lumOff val="0"/>
              <a:alphaOff val="0"/>
            </a:schemeClr>
          </a:solidFill>
          <a:prstDash val="solid"/>
        </a:ln>
        <a:effectLst/>
        <a:scene3d>
          <a:camera prst="orthographicFront">
            <a:rot lat="0" lon="0" rev="0"/>
          </a:camera>
          <a:lightRig rig="freezing" dir="t">
            <a:rot lat="0" lon="0" rev="6000000"/>
          </a:lightRig>
        </a:scene3d>
        <a:sp3d contourW="12700" prstMaterial="dkEdge">
          <a:bevelT w="44450" h="25400"/>
          <a:contourClr>
            <a:schemeClr val="accent2">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2.6</a:t>
          </a:r>
          <a:endParaRPr lang="tr-TR" sz="2100" kern="1200" dirty="0"/>
        </a:p>
      </dsp:txBody>
      <dsp:txXfrm rot="-5400000">
        <a:off x="1" y="4175216"/>
        <a:ext cx="756083" cy="324035"/>
      </dsp:txXfrm>
    </dsp:sp>
    <dsp:sp modelId="{AF2048FA-C774-490F-8E08-2125E24AF2EB}">
      <dsp:nvSpPr>
        <dsp:cNvPr id="0" name=""/>
        <dsp:cNvSpPr/>
      </dsp:nvSpPr>
      <dsp:spPr>
        <a:xfrm rot="5400000">
          <a:off x="1503166" y="3050089"/>
          <a:ext cx="702077" cy="219624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Görünürlük Faaliyetleri</a:t>
          </a:r>
          <a:endParaRPr lang="tr-TR" sz="1600" kern="1200" dirty="0"/>
        </a:p>
      </dsp:txBody>
      <dsp:txXfrm rot="-5400000">
        <a:off x="756083" y="3831446"/>
        <a:ext cx="2161971" cy="6335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1E99E-6013-4AF1-B848-CA2F318D10F3}">
      <dsp:nvSpPr>
        <dsp:cNvPr id="0" name=""/>
        <dsp:cNvSpPr/>
      </dsp:nvSpPr>
      <dsp:spPr>
        <a:xfrm rot="5400000">
          <a:off x="-162017" y="291983"/>
          <a:ext cx="1080118" cy="756083"/>
        </a:xfrm>
        <a:prstGeom prst="chevron">
          <a:avLst/>
        </a:prstGeom>
        <a:solidFill>
          <a:srgbClr val="C00000"/>
        </a:solidFill>
        <a:ln>
          <a:noFill/>
        </a:ln>
        <a:effectLst/>
        <a:scene3d>
          <a:camera prst="orthographicFront">
            <a:rot lat="0" lon="0" rev="0"/>
          </a:camera>
          <a:lightRig rig="freezing" dir="t">
            <a:rot lat="0" lon="0" rev="6000000"/>
          </a:lightRig>
        </a:scene3d>
        <a:sp3d contourW="12700" prstMaterial="dkEdge">
          <a:bevelT w="44450" h="25400"/>
          <a:contourClr>
            <a:schemeClr val="accent6">
              <a:shade val="3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2.1</a:t>
          </a:r>
          <a:endParaRPr lang="tr-TR" sz="2100" kern="1200" dirty="0"/>
        </a:p>
      </dsp:txBody>
      <dsp:txXfrm rot="-5400000">
        <a:off x="1" y="508008"/>
        <a:ext cx="756083" cy="324035"/>
      </dsp:txXfrm>
    </dsp:sp>
    <dsp:sp modelId="{A60D6A58-2CEC-4ACD-B222-83566CF3CBED}">
      <dsp:nvSpPr>
        <dsp:cNvPr id="0" name=""/>
        <dsp:cNvSpPr/>
      </dsp:nvSpPr>
      <dsp:spPr>
        <a:xfrm rot="5400000">
          <a:off x="1392452" y="-617118"/>
          <a:ext cx="923505" cy="219624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Hedef gruplar/yararlanıcılar üzerinde beklenen etki</a:t>
          </a:r>
          <a:endParaRPr lang="tr-TR" sz="1600" kern="1200" dirty="0"/>
        </a:p>
      </dsp:txBody>
      <dsp:txXfrm rot="-5400000">
        <a:off x="756083" y="64333"/>
        <a:ext cx="2151162" cy="833341"/>
      </dsp:txXfrm>
    </dsp:sp>
    <dsp:sp modelId="{6D45D882-C71C-41F3-8AD0-DD1B58B10AAA}">
      <dsp:nvSpPr>
        <dsp:cNvPr id="0" name=""/>
        <dsp:cNvSpPr/>
      </dsp:nvSpPr>
      <dsp:spPr>
        <a:xfrm rot="5400000">
          <a:off x="-162017" y="1208785"/>
          <a:ext cx="1080118" cy="756083"/>
        </a:xfrm>
        <a:prstGeom prst="chevron">
          <a:avLst/>
        </a:prstGeom>
        <a:solidFill>
          <a:srgbClr val="C00000"/>
        </a:solidFill>
        <a:ln>
          <a:noFill/>
        </a:ln>
        <a:effectLst/>
        <a:scene3d>
          <a:camera prst="orthographicFront">
            <a:rot lat="0" lon="0" rev="0"/>
          </a:camera>
          <a:lightRig rig="freezing" dir="t">
            <a:rot lat="0" lon="0" rev="6000000"/>
          </a:lightRig>
        </a:scene3d>
        <a:sp3d contourW="12700" prstMaterial="dkEdge">
          <a:bevelT w="44450" h="25400"/>
          <a:contourClr>
            <a:schemeClr val="accent6">
              <a:shade val="3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2.2</a:t>
          </a:r>
          <a:endParaRPr lang="tr-TR" sz="2100" kern="1200" dirty="0"/>
        </a:p>
      </dsp:txBody>
      <dsp:txXfrm rot="-5400000">
        <a:off x="1" y="1424810"/>
        <a:ext cx="756083" cy="324035"/>
      </dsp:txXfrm>
    </dsp:sp>
    <dsp:sp modelId="{4AEBB966-1A03-4DBE-A8ED-BD36193E2F48}">
      <dsp:nvSpPr>
        <dsp:cNvPr id="0" name=""/>
        <dsp:cNvSpPr/>
      </dsp:nvSpPr>
      <dsp:spPr>
        <a:xfrm rot="5400000">
          <a:off x="1503166" y="299683"/>
          <a:ext cx="702077" cy="219624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Somut Çıktılar</a:t>
          </a:r>
          <a:endParaRPr lang="tr-TR" sz="1600" kern="1200" dirty="0"/>
        </a:p>
      </dsp:txBody>
      <dsp:txXfrm rot="-5400000">
        <a:off x="756083" y="1081040"/>
        <a:ext cx="2161971" cy="633531"/>
      </dsp:txXfrm>
    </dsp:sp>
    <dsp:sp modelId="{8A94C818-96EB-4BC0-A3BB-C00D3F88645E}">
      <dsp:nvSpPr>
        <dsp:cNvPr id="0" name=""/>
        <dsp:cNvSpPr/>
      </dsp:nvSpPr>
      <dsp:spPr>
        <a:xfrm rot="5400000">
          <a:off x="-162017" y="2125587"/>
          <a:ext cx="1080118" cy="756083"/>
        </a:xfrm>
        <a:prstGeom prst="chevron">
          <a:avLst/>
        </a:prstGeom>
        <a:solidFill>
          <a:srgbClr val="C00000"/>
        </a:solidFill>
        <a:ln>
          <a:noFill/>
        </a:ln>
        <a:effectLst/>
        <a:scene3d>
          <a:camera prst="orthographicFront">
            <a:rot lat="0" lon="0" rev="0"/>
          </a:camera>
          <a:lightRig rig="freezing" dir="t">
            <a:rot lat="0" lon="0" rev="6000000"/>
          </a:lightRig>
        </a:scene3d>
        <a:sp3d contourW="12700" prstMaterial="dkEdge">
          <a:bevelT w="44450" h="25400"/>
          <a:contourClr>
            <a:schemeClr val="accent6">
              <a:shade val="3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2.3</a:t>
          </a:r>
          <a:endParaRPr lang="tr-TR" sz="2100" kern="1200" dirty="0"/>
        </a:p>
      </dsp:txBody>
      <dsp:txXfrm rot="-5400000">
        <a:off x="1" y="2341612"/>
        <a:ext cx="756083" cy="324035"/>
      </dsp:txXfrm>
    </dsp:sp>
    <dsp:sp modelId="{B8E90495-A7AC-4D77-A621-407D0DA83406}">
      <dsp:nvSpPr>
        <dsp:cNvPr id="0" name=""/>
        <dsp:cNvSpPr/>
      </dsp:nvSpPr>
      <dsp:spPr>
        <a:xfrm rot="5400000">
          <a:off x="1503166" y="1216485"/>
          <a:ext cx="702077" cy="219624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Çarpan Etkileri</a:t>
          </a:r>
          <a:endParaRPr lang="tr-TR" sz="1600" kern="1200" dirty="0"/>
        </a:p>
      </dsp:txBody>
      <dsp:txXfrm rot="-5400000">
        <a:off x="756083" y="1997842"/>
        <a:ext cx="2161971" cy="633531"/>
      </dsp:txXfrm>
    </dsp:sp>
    <dsp:sp modelId="{9413AD3D-943F-49CC-AC65-7E152BBB80C8}">
      <dsp:nvSpPr>
        <dsp:cNvPr id="0" name=""/>
        <dsp:cNvSpPr/>
      </dsp:nvSpPr>
      <dsp:spPr>
        <a:xfrm rot="5400000">
          <a:off x="-162017" y="3042389"/>
          <a:ext cx="1080118" cy="756083"/>
        </a:xfrm>
        <a:prstGeom prst="chevron">
          <a:avLst/>
        </a:prstGeom>
        <a:solidFill>
          <a:srgbClr val="0070C0"/>
        </a:solidFill>
        <a:ln>
          <a:noFill/>
        </a:ln>
        <a:effectLst/>
        <a:scene3d>
          <a:camera prst="orthographicFront">
            <a:rot lat="0" lon="0" rev="0"/>
          </a:camera>
          <a:lightRig rig="freezing" dir="t">
            <a:rot lat="0" lon="0" rev="6000000"/>
          </a:lightRig>
        </a:scene3d>
        <a:sp3d contourW="12700" prstMaterial="dkEdge">
          <a:bevelT w="44450" h="25400"/>
          <a:contourClr>
            <a:schemeClr val="accent6">
              <a:shade val="3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2.4 </a:t>
          </a:r>
          <a:endParaRPr lang="tr-TR" sz="2100" kern="1200" dirty="0"/>
        </a:p>
      </dsp:txBody>
      <dsp:txXfrm rot="-5400000">
        <a:off x="1" y="3258414"/>
        <a:ext cx="756083" cy="324035"/>
      </dsp:txXfrm>
    </dsp:sp>
    <dsp:sp modelId="{6BED6773-5B6C-4C68-B233-2DDB82C3B657}">
      <dsp:nvSpPr>
        <dsp:cNvPr id="0" name=""/>
        <dsp:cNvSpPr/>
      </dsp:nvSpPr>
      <dsp:spPr>
        <a:xfrm rot="5400000">
          <a:off x="1503166" y="2133287"/>
          <a:ext cx="702077" cy="219624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Sürdürülebilirlik</a:t>
          </a:r>
          <a:endParaRPr lang="tr-TR" sz="1600" kern="1200" dirty="0"/>
        </a:p>
      </dsp:txBody>
      <dsp:txXfrm rot="-5400000">
        <a:off x="756083" y="2914644"/>
        <a:ext cx="2161971" cy="633531"/>
      </dsp:txXfrm>
    </dsp:sp>
    <dsp:sp modelId="{5E42247D-08AE-41FA-933F-A6A8E2C8E705}">
      <dsp:nvSpPr>
        <dsp:cNvPr id="0" name=""/>
        <dsp:cNvSpPr/>
      </dsp:nvSpPr>
      <dsp:spPr>
        <a:xfrm rot="5400000">
          <a:off x="-162017" y="3959191"/>
          <a:ext cx="1080118" cy="756083"/>
        </a:xfrm>
        <a:prstGeom prst="chevron">
          <a:avLst/>
        </a:prstGeom>
        <a:solidFill>
          <a:srgbClr val="C00000"/>
        </a:solidFill>
        <a:ln w="9525" cap="flat" cmpd="sng" algn="ctr">
          <a:solidFill>
            <a:schemeClr val="accent2">
              <a:hueOff val="0"/>
              <a:satOff val="0"/>
              <a:lumOff val="0"/>
              <a:alphaOff val="0"/>
            </a:schemeClr>
          </a:solidFill>
          <a:prstDash val="solid"/>
        </a:ln>
        <a:effectLst/>
        <a:scene3d>
          <a:camera prst="orthographicFront">
            <a:rot lat="0" lon="0" rev="0"/>
          </a:camera>
          <a:lightRig rig="freezing" dir="t">
            <a:rot lat="0" lon="0" rev="6000000"/>
          </a:lightRig>
        </a:scene3d>
        <a:sp3d contourW="12700" prstMaterial="dkEdge">
          <a:bevelT w="44450" h="25400"/>
          <a:contourClr>
            <a:schemeClr val="accent2">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2.6</a:t>
          </a:r>
          <a:endParaRPr lang="tr-TR" sz="2100" kern="1200" dirty="0"/>
        </a:p>
      </dsp:txBody>
      <dsp:txXfrm rot="-5400000">
        <a:off x="1" y="4175216"/>
        <a:ext cx="756083" cy="324035"/>
      </dsp:txXfrm>
    </dsp:sp>
    <dsp:sp modelId="{AF2048FA-C774-490F-8E08-2125E24AF2EB}">
      <dsp:nvSpPr>
        <dsp:cNvPr id="0" name=""/>
        <dsp:cNvSpPr/>
      </dsp:nvSpPr>
      <dsp:spPr>
        <a:xfrm rot="5400000">
          <a:off x="1503166" y="3050089"/>
          <a:ext cx="702077" cy="219624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Görünürlük Faaliyetleri</a:t>
          </a:r>
          <a:endParaRPr lang="tr-TR" sz="1600" kern="1200" dirty="0"/>
        </a:p>
      </dsp:txBody>
      <dsp:txXfrm rot="-5400000">
        <a:off x="756083" y="3831446"/>
        <a:ext cx="2161971" cy="6335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1E99E-6013-4AF1-B848-CA2F318D10F3}">
      <dsp:nvSpPr>
        <dsp:cNvPr id="0" name=""/>
        <dsp:cNvSpPr/>
      </dsp:nvSpPr>
      <dsp:spPr>
        <a:xfrm rot="5400000">
          <a:off x="-162017" y="291983"/>
          <a:ext cx="1080118" cy="756083"/>
        </a:xfrm>
        <a:prstGeom prst="chevron">
          <a:avLst/>
        </a:prstGeom>
        <a:solidFill>
          <a:srgbClr val="C00000"/>
        </a:solidFill>
        <a:ln>
          <a:noFill/>
        </a:ln>
        <a:effectLst/>
        <a:scene3d>
          <a:camera prst="orthographicFront">
            <a:rot lat="0" lon="0" rev="0"/>
          </a:camera>
          <a:lightRig rig="freezing" dir="t">
            <a:rot lat="0" lon="0" rev="6000000"/>
          </a:lightRig>
        </a:scene3d>
        <a:sp3d contourW="12700" prstMaterial="dkEdge">
          <a:bevelT w="44450" h="25400"/>
          <a:contourClr>
            <a:schemeClr val="accent6">
              <a:shade val="3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2.1</a:t>
          </a:r>
          <a:endParaRPr lang="tr-TR" sz="2100" kern="1200" dirty="0"/>
        </a:p>
      </dsp:txBody>
      <dsp:txXfrm rot="-5400000">
        <a:off x="1" y="508008"/>
        <a:ext cx="756083" cy="324035"/>
      </dsp:txXfrm>
    </dsp:sp>
    <dsp:sp modelId="{A60D6A58-2CEC-4ACD-B222-83566CF3CBED}">
      <dsp:nvSpPr>
        <dsp:cNvPr id="0" name=""/>
        <dsp:cNvSpPr/>
      </dsp:nvSpPr>
      <dsp:spPr>
        <a:xfrm rot="5400000">
          <a:off x="1392452" y="-617118"/>
          <a:ext cx="923505" cy="219624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Hedef gruplar/yararlanıcılar üzerinde beklenen etki</a:t>
          </a:r>
          <a:endParaRPr lang="tr-TR" sz="1600" kern="1200" dirty="0"/>
        </a:p>
      </dsp:txBody>
      <dsp:txXfrm rot="-5400000">
        <a:off x="756083" y="64333"/>
        <a:ext cx="2151162" cy="833341"/>
      </dsp:txXfrm>
    </dsp:sp>
    <dsp:sp modelId="{6D45D882-C71C-41F3-8AD0-DD1B58B10AAA}">
      <dsp:nvSpPr>
        <dsp:cNvPr id="0" name=""/>
        <dsp:cNvSpPr/>
      </dsp:nvSpPr>
      <dsp:spPr>
        <a:xfrm rot="5400000">
          <a:off x="-162017" y="1208785"/>
          <a:ext cx="1080118" cy="756083"/>
        </a:xfrm>
        <a:prstGeom prst="chevron">
          <a:avLst/>
        </a:prstGeom>
        <a:solidFill>
          <a:srgbClr val="C00000"/>
        </a:solidFill>
        <a:ln>
          <a:noFill/>
        </a:ln>
        <a:effectLst/>
        <a:scene3d>
          <a:camera prst="orthographicFront">
            <a:rot lat="0" lon="0" rev="0"/>
          </a:camera>
          <a:lightRig rig="freezing" dir="t">
            <a:rot lat="0" lon="0" rev="6000000"/>
          </a:lightRig>
        </a:scene3d>
        <a:sp3d contourW="12700" prstMaterial="dkEdge">
          <a:bevelT w="44450" h="25400"/>
          <a:contourClr>
            <a:schemeClr val="accent6">
              <a:shade val="3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2.2</a:t>
          </a:r>
          <a:endParaRPr lang="tr-TR" sz="2100" kern="1200" dirty="0"/>
        </a:p>
      </dsp:txBody>
      <dsp:txXfrm rot="-5400000">
        <a:off x="1" y="1424810"/>
        <a:ext cx="756083" cy="324035"/>
      </dsp:txXfrm>
    </dsp:sp>
    <dsp:sp modelId="{4AEBB966-1A03-4DBE-A8ED-BD36193E2F48}">
      <dsp:nvSpPr>
        <dsp:cNvPr id="0" name=""/>
        <dsp:cNvSpPr/>
      </dsp:nvSpPr>
      <dsp:spPr>
        <a:xfrm rot="5400000">
          <a:off x="1503166" y="299683"/>
          <a:ext cx="702077" cy="219624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Somut Çıktılar</a:t>
          </a:r>
          <a:endParaRPr lang="tr-TR" sz="1600" kern="1200" dirty="0"/>
        </a:p>
      </dsp:txBody>
      <dsp:txXfrm rot="-5400000">
        <a:off x="756083" y="1081040"/>
        <a:ext cx="2161971" cy="633531"/>
      </dsp:txXfrm>
    </dsp:sp>
    <dsp:sp modelId="{8A94C818-96EB-4BC0-A3BB-C00D3F88645E}">
      <dsp:nvSpPr>
        <dsp:cNvPr id="0" name=""/>
        <dsp:cNvSpPr/>
      </dsp:nvSpPr>
      <dsp:spPr>
        <a:xfrm rot="5400000">
          <a:off x="-162017" y="2125587"/>
          <a:ext cx="1080118" cy="756083"/>
        </a:xfrm>
        <a:prstGeom prst="chevron">
          <a:avLst/>
        </a:prstGeom>
        <a:solidFill>
          <a:srgbClr val="C00000"/>
        </a:solidFill>
        <a:ln>
          <a:noFill/>
        </a:ln>
        <a:effectLst/>
        <a:scene3d>
          <a:camera prst="orthographicFront">
            <a:rot lat="0" lon="0" rev="0"/>
          </a:camera>
          <a:lightRig rig="freezing" dir="t">
            <a:rot lat="0" lon="0" rev="6000000"/>
          </a:lightRig>
        </a:scene3d>
        <a:sp3d contourW="12700" prstMaterial="dkEdge">
          <a:bevelT w="44450" h="25400"/>
          <a:contourClr>
            <a:schemeClr val="accent6">
              <a:shade val="3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2.3</a:t>
          </a:r>
          <a:endParaRPr lang="tr-TR" sz="2100" kern="1200" dirty="0"/>
        </a:p>
      </dsp:txBody>
      <dsp:txXfrm rot="-5400000">
        <a:off x="1" y="2341612"/>
        <a:ext cx="756083" cy="324035"/>
      </dsp:txXfrm>
    </dsp:sp>
    <dsp:sp modelId="{B8E90495-A7AC-4D77-A621-407D0DA83406}">
      <dsp:nvSpPr>
        <dsp:cNvPr id="0" name=""/>
        <dsp:cNvSpPr/>
      </dsp:nvSpPr>
      <dsp:spPr>
        <a:xfrm rot="5400000">
          <a:off x="1503166" y="1216485"/>
          <a:ext cx="702077" cy="219624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Çarpan Etkileri</a:t>
          </a:r>
          <a:endParaRPr lang="tr-TR" sz="1600" kern="1200" dirty="0"/>
        </a:p>
      </dsp:txBody>
      <dsp:txXfrm rot="-5400000">
        <a:off x="756083" y="1997842"/>
        <a:ext cx="2161971" cy="633531"/>
      </dsp:txXfrm>
    </dsp:sp>
    <dsp:sp modelId="{9413AD3D-943F-49CC-AC65-7E152BBB80C8}">
      <dsp:nvSpPr>
        <dsp:cNvPr id="0" name=""/>
        <dsp:cNvSpPr/>
      </dsp:nvSpPr>
      <dsp:spPr>
        <a:xfrm rot="5400000">
          <a:off x="-162017" y="3042389"/>
          <a:ext cx="1080118" cy="756083"/>
        </a:xfrm>
        <a:prstGeom prst="chevron">
          <a:avLst/>
        </a:prstGeom>
        <a:solidFill>
          <a:srgbClr val="0070C0"/>
        </a:solidFill>
        <a:ln>
          <a:noFill/>
        </a:ln>
        <a:effectLst/>
        <a:scene3d>
          <a:camera prst="orthographicFront">
            <a:rot lat="0" lon="0" rev="0"/>
          </a:camera>
          <a:lightRig rig="freezing" dir="t">
            <a:rot lat="0" lon="0" rev="6000000"/>
          </a:lightRig>
        </a:scene3d>
        <a:sp3d contourW="12700" prstMaterial="dkEdge">
          <a:bevelT w="44450" h="25400"/>
          <a:contourClr>
            <a:schemeClr val="accent6">
              <a:shade val="3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2.4 </a:t>
          </a:r>
          <a:endParaRPr lang="tr-TR" sz="2100" kern="1200" dirty="0"/>
        </a:p>
      </dsp:txBody>
      <dsp:txXfrm rot="-5400000">
        <a:off x="1" y="3258414"/>
        <a:ext cx="756083" cy="324035"/>
      </dsp:txXfrm>
    </dsp:sp>
    <dsp:sp modelId="{6BED6773-5B6C-4C68-B233-2DDB82C3B657}">
      <dsp:nvSpPr>
        <dsp:cNvPr id="0" name=""/>
        <dsp:cNvSpPr/>
      </dsp:nvSpPr>
      <dsp:spPr>
        <a:xfrm rot="5400000">
          <a:off x="1503166" y="2133287"/>
          <a:ext cx="702077" cy="219624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Sürdürülebilirlik</a:t>
          </a:r>
          <a:endParaRPr lang="tr-TR" sz="1600" kern="1200" dirty="0"/>
        </a:p>
      </dsp:txBody>
      <dsp:txXfrm rot="-5400000">
        <a:off x="756083" y="2914644"/>
        <a:ext cx="2161971" cy="633531"/>
      </dsp:txXfrm>
    </dsp:sp>
    <dsp:sp modelId="{5E42247D-08AE-41FA-933F-A6A8E2C8E705}">
      <dsp:nvSpPr>
        <dsp:cNvPr id="0" name=""/>
        <dsp:cNvSpPr/>
      </dsp:nvSpPr>
      <dsp:spPr>
        <a:xfrm rot="5400000">
          <a:off x="-162017" y="3959191"/>
          <a:ext cx="1080118" cy="756083"/>
        </a:xfrm>
        <a:prstGeom prst="chevron">
          <a:avLst/>
        </a:prstGeom>
        <a:solidFill>
          <a:srgbClr val="C00000"/>
        </a:solidFill>
        <a:ln w="9525" cap="flat" cmpd="sng" algn="ctr">
          <a:solidFill>
            <a:schemeClr val="accent2">
              <a:hueOff val="0"/>
              <a:satOff val="0"/>
              <a:lumOff val="0"/>
              <a:alphaOff val="0"/>
            </a:schemeClr>
          </a:solidFill>
          <a:prstDash val="solid"/>
        </a:ln>
        <a:effectLst/>
        <a:scene3d>
          <a:camera prst="orthographicFront">
            <a:rot lat="0" lon="0" rev="0"/>
          </a:camera>
          <a:lightRig rig="freezing" dir="t">
            <a:rot lat="0" lon="0" rev="6000000"/>
          </a:lightRig>
        </a:scene3d>
        <a:sp3d contourW="12700" prstMaterial="dkEdge">
          <a:bevelT w="44450" h="25400"/>
          <a:contourClr>
            <a:schemeClr val="accent2">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2.6</a:t>
          </a:r>
          <a:endParaRPr lang="tr-TR" sz="2100" kern="1200" dirty="0"/>
        </a:p>
      </dsp:txBody>
      <dsp:txXfrm rot="-5400000">
        <a:off x="1" y="4175216"/>
        <a:ext cx="756083" cy="324035"/>
      </dsp:txXfrm>
    </dsp:sp>
    <dsp:sp modelId="{AF2048FA-C774-490F-8E08-2125E24AF2EB}">
      <dsp:nvSpPr>
        <dsp:cNvPr id="0" name=""/>
        <dsp:cNvSpPr/>
      </dsp:nvSpPr>
      <dsp:spPr>
        <a:xfrm rot="5400000">
          <a:off x="1503166" y="3050089"/>
          <a:ext cx="702077" cy="219624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Görünürlük Faaliyetleri</a:t>
          </a:r>
          <a:endParaRPr lang="tr-TR" sz="1600" kern="1200" dirty="0"/>
        </a:p>
      </dsp:txBody>
      <dsp:txXfrm rot="-5400000">
        <a:off x="756083" y="3831446"/>
        <a:ext cx="2161971" cy="6335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1E99E-6013-4AF1-B848-CA2F318D10F3}">
      <dsp:nvSpPr>
        <dsp:cNvPr id="0" name=""/>
        <dsp:cNvSpPr/>
      </dsp:nvSpPr>
      <dsp:spPr>
        <a:xfrm rot="5400000">
          <a:off x="-162017" y="291983"/>
          <a:ext cx="1080118" cy="756083"/>
        </a:xfrm>
        <a:prstGeom prst="chevron">
          <a:avLst/>
        </a:prstGeom>
        <a:solidFill>
          <a:srgbClr val="C00000"/>
        </a:solidFill>
        <a:ln>
          <a:noFill/>
        </a:ln>
        <a:effectLst/>
        <a:scene3d>
          <a:camera prst="orthographicFront">
            <a:rot lat="0" lon="0" rev="0"/>
          </a:camera>
          <a:lightRig rig="freezing" dir="t">
            <a:rot lat="0" lon="0" rev="6000000"/>
          </a:lightRig>
        </a:scene3d>
        <a:sp3d contourW="12700" prstMaterial="dkEdge">
          <a:bevelT w="44450" h="25400"/>
          <a:contourClr>
            <a:schemeClr val="accent6">
              <a:shade val="3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2.1</a:t>
          </a:r>
          <a:endParaRPr lang="tr-TR" sz="2100" kern="1200" dirty="0"/>
        </a:p>
      </dsp:txBody>
      <dsp:txXfrm rot="-5400000">
        <a:off x="1" y="508008"/>
        <a:ext cx="756083" cy="324035"/>
      </dsp:txXfrm>
    </dsp:sp>
    <dsp:sp modelId="{A60D6A58-2CEC-4ACD-B222-83566CF3CBED}">
      <dsp:nvSpPr>
        <dsp:cNvPr id="0" name=""/>
        <dsp:cNvSpPr/>
      </dsp:nvSpPr>
      <dsp:spPr>
        <a:xfrm rot="5400000">
          <a:off x="1392452" y="-617118"/>
          <a:ext cx="923505" cy="219624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Hedef gruplar/yararlanıcılar üzerinde beklenen etki</a:t>
          </a:r>
          <a:endParaRPr lang="tr-TR" sz="1600" kern="1200" dirty="0"/>
        </a:p>
      </dsp:txBody>
      <dsp:txXfrm rot="-5400000">
        <a:off x="756083" y="64333"/>
        <a:ext cx="2151162" cy="833341"/>
      </dsp:txXfrm>
    </dsp:sp>
    <dsp:sp modelId="{6D45D882-C71C-41F3-8AD0-DD1B58B10AAA}">
      <dsp:nvSpPr>
        <dsp:cNvPr id="0" name=""/>
        <dsp:cNvSpPr/>
      </dsp:nvSpPr>
      <dsp:spPr>
        <a:xfrm rot="5400000">
          <a:off x="-162017" y="1208785"/>
          <a:ext cx="1080118" cy="756083"/>
        </a:xfrm>
        <a:prstGeom prst="chevron">
          <a:avLst/>
        </a:prstGeom>
        <a:solidFill>
          <a:srgbClr val="C00000"/>
        </a:solidFill>
        <a:ln>
          <a:noFill/>
        </a:ln>
        <a:effectLst/>
        <a:scene3d>
          <a:camera prst="orthographicFront">
            <a:rot lat="0" lon="0" rev="0"/>
          </a:camera>
          <a:lightRig rig="freezing" dir="t">
            <a:rot lat="0" lon="0" rev="6000000"/>
          </a:lightRig>
        </a:scene3d>
        <a:sp3d contourW="12700" prstMaterial="dkEdge">
          <a:bevelT w="44450" h="25400"/>
          <a:contourClr>
            <a:schemeClr val="accent6">
              <a:shade val="3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2.2</a:t>
          </a:r>
          <a:endParaRPr lang="tr-TR" sz="2100" kern="1200" dirty="0"/>
        </a:p>
      </dsp:txBody>
      <dsp:txXfrm rot="-5400000">
        <a:off x="1" y="1424810"/>
        <a:ext cx="756083" cy="324035"/>
      </dsp:txXfrm>
    </dsp:sp>
    <dsp:sp modelId="{4AEBB966-1A03-4DBE-A8ED-BD36193E2F48}">
      <dsp:nvSpPr>
        <dsp:cNvPr id="0" name=""/>
        <dsp:cNvSpPr/>
      </dsp:nvSpPr>
      <dsp:spPr>
        <a:xfrm rot="5400000">
          <a:off x="1503166" y="299683"/>
          <a:ext cx="702077" cy="219624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Somut Çıktılar</a:t>
          </a:r>
          <a:endParaRPr lang="tr-TR" sz="1600" kern="1200" dirty="0"/>
        </a:p>
      </dsp:txBody>
      <dsp:txXfrm rot="-5400000">
        <a:off x="756083" y="1081040"/>
        <a:ext cx="2161971" cy="633531"/>
      </dsp:txXfrm>
    </dsp:sp>
    <dsp:sp modelId="{8A94C818-96EB-4BC0-A3BB-C00D3F88645E}">
      <dsp:nvSpPr>
        <dsp:cNvPr id="0" name=""/>
        <dsp:cNvSpPr/>
      </dsp:nvSpPr>
      <dsp:spPr>
        <a:xfrm rot="5400000">
          <a:off x="-162017" y="2125587"/>
          <a:ext cx="1080118" cy="756083"/>
        </a:xfrm>
        <a:prstGeom prst="chevron">
          <a:avLst/>
        </a:prstGeom>
        <a:solidFill>
          <a:srgbClr val="C00000"/>
        </a:solidFill>
        <a:ln>
          <a:noFill/>
        </a:ln>
        <a:effectLst/>
        <a:scene3d>
          <a:camera prst="orthographicFront">
            <a:rot lat="0" lon="0" rev="0"/>
          </a:camera>
          <a:lightRig rig="freezing" dir="t">
            <a:rot lat="0" lon="0" rev="6000000"/>
          </a:lightRig>
        </a:scene3d>
        <a:sp3d contourW="12700" prstMaterial="dkEdge">
          <a:bevelT w="44450" h="25400"/>
          <a:contourClr>
            <a:schemeClr val="accent6">
              <a:shade val="3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2.3</a:t>
          </a:r>
          <a:endParaRPr lang="tr-TR" sz="2100" kern="1200" dirty="0"/>
        </a:p>
      </dsp:txBody>
      <dsp:txXfrm rot="-5400000">
        <a:off x="1" y="2341612"/>
        <a:ext cx="756083" cy="324035"/>
      </dsp:txXfrm>
    </dsp:sp>
    <dsp:sp modelId="{B8E90495-A7AC-4D77-A621-407D0DA83406}">
      <dsp:nvSpPr>
        <dsp:cNvPr id="0" name=""/>
        <dsp:cNvSpPr/>
      </dsp:nvSpPr>
      <dsp:spPr>
        <a:xfrm rot="5400000">
          <a:off x="1503166" y="1216485"/>
          <a:ext cx="702077" cy="219624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Çarpan Etkileri</a:t>
          </a:r>
          <a:endParaRPr lang="tr-TR" sz="1600" kern="1200" dirty="0"/>
        </a:p>
      </dsp:txBody>
      <dsp:txXfrm rot="-5400000">
        <a:off x="756083" y="1997842"/>
        <a:ext cx="2161971" cy="633531"/>
      </dsp:txXfrm>
    </dsp:sp>
    <dsp:sp modelId="{9413AD3D-943F-49CC-AC65-7E152BBB80C8}">
      <dsp:nvSpPr>
        <dsp:cNvPr id="0" name=""/>
        <dsp:cNvSpPr/>
      </dsp:nvSpPr>
      <dsp:spPr>
        <a:xfrm rot="5400000">
          <a:off x="-162017" y="3042389"/>
          <a:ext cx="1080118" cy="756083"/>
        </a:xfrm>
        <a:prstGeom prst="chevron">
          <a:avLst/>
        </a:prstGeom>
        <a:solidFill>
          <a:srgbClr val="0070C0"/>
        </a:solidFill>
        <a:ln>
          <a:noFill/>
        </a:ln>
        <a:effectLst/>
        <a:scene3d>
          <a:camera prst="orthographicFront">
            <a:rot lat="0" lon="0" rev="0"/>
          </a:camera>
          <a:lightRig rig="freezing" dir="t">
            <a:rot lat="0" lon="0" rev="6000000"/>
          </a:lightRig>
        </a:scene3d>
        <a:sp3d contourW="12700" prstMaterial="dkEdge">
          <a:bevelT w="44450" h="25400"/>
          <a:contourClr>
            <a:schemeClr val="accent6">
              <a:shade val="3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2.4 </a:t>
          </a:r>
          <a:endParaRPr lang="tr-TR" sz="2100" kern="1200" dirty="0"/>
        </a:p>
      </dsp:txBody>
      <dsp:txXfrm rot="-5400000">
        <a:off x="1" y="3258414"/>
        <a:ext cx="756083" cy="324035"/>
      </dsp:txXfrm>
    </dsp:sp>
    <dsp:sp modelId="{6BED6773-5B6C-4C68-B233-2DDB82C3B657}">
      <dsp:nvSpPr>
        <dsp:cNvPr id="0" name=""/>
        <dsp:cNvSpPr/>
      </dsp:nvSpPr>
      <dsp:spPr>
        <a:xfrm rot="5400000">
          <a:off x="1503166" y="2133287"/>
          <a:ext cx="702077" cy="219624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Sürdürülebilirlik</a:t>
          </a:r>
          <a:endParaRPr lang="tr-TR" sz="1600" kern="1200" dirty="0"/>
        </a:p>
      </dsp:txBody>
      <dsp:txXfrm rot="-5400000">
        <a:off x="756083" y="2914644"/>
        <a:ext cx="2161971" cy="633531"/>
      </dsp:txXfrm>
    </dsp:sp>
    <dsp:sp modelId="{5E42247D-08AE-41FA-933F-A6A8E2C8E705}">
      <dsp:nvSpPr>
        <dsp:cNvPr id="0" name=""/>
        <dsp:cNvSpPr/>
      </dsp:nvSpPr>
      <dsp:spPr>
        <a:xfrm rot="5400000">
          <a:off x="-162017" y="3959191"/>
          <a:ext cx="1080118" cy="756083"/>
        </a:xfrm>
        <a:prstGeom prst="chevron">
          <a:avLst/>
        </a:prstGeom>
        <a:solidFill>
          <a:srgbClr val="C00000"/>
        </a:solidFill>
        <a:ln w="9525" cap="flat" cmpd="sng" algn="ctr">
          <a:solidFill>
            <a:schemeClr val="accent2">
              <a:hueOff val="0"/>
              <a:satOff val="0"/>
              <a:lumOff val="0"/>
              <a:alphaOff val="0"/>
            </a:schemeClr>
          </a:solidFill>
          <a:prstDash val="solid"/>
        </a:ln>
        <a:effectLst/>
        <a:scene3d>
          <a:camera prst="orthographicFront">
            <a:rot lat="0" lon="0" rev="0"/>
          </a:camera>
          <a:lightRig rig="freezing" dir="t">
            <a:rot lat="0" lon="0" rev="6000000"/>
          </a:lightRig>
        </a:scene3d>
        <a:sp3d contourW="12700" prstMaterial="dkEdge">
          <a:bevelT w="44450" h="25400"/>
          <a:contourClr>
            <a:schemeClr val="accent2">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2.6</a:t>
          </a:r>
          <a:endParaRPr lang="tr-TR" sz="2100" kern="1200" dirty="0"/>
        </a:p>
      </dsp:txBody>
      <dsp:txXfrm rot="-5400000">
        <a:off x="1" y="4175216"/>
        <a:ext cx="756083" cy="324035"/>
      </dsp:txXfrm>
    </dsp:sp>
    <dsp:sp modelId="{AF2048FA-C774-490F-8E08-2125E24AF2EB}">
      <dsp:nvSpPr>
        <dsp:cNvPr id="0" name=""/>
        <dsp:cNvSpPr/>
      </dsp:nvSpPr>
      <dsp:spPr>
        <a:xfrm rot="5400000">
          <a:off x="1503166" y="3050089"/>
          <a:ext cx="702077" cy="219624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Görünürlük Faaliyetleri</a:t>
          </a:r>
          <a:endParaRPr lang="tr-TR" sz="1600" kern="1200" dirty="0"/>
        </a:p>
      </dsp:txBody>
      <dsp:txXfrm rot="-5400000">
        <a:off x="756083" y="3831446"/>
        <a:ext cx="2161971" cy="6335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1E99E-6013-4AF1-B848-CA2F318D10F3}">
      <dsp:nvSpPr>
        <dsp:cNvPr id="0" name=""/>
        <dsp:cNvSpPr/>
      </dsp:nvSpPr>
      <dsp:spPr>
        <a:xfrm rot="5400000">
          <a:off x="-161758" y="297700"/>
          <a:ext cx="1078390" cy="754873"/>
        </a:xfrm>
        <a:prstGeom prst="chevron">
          <a:avLst/>
        </a:prstGeom>
        <a:solidFill>
          <a:srgbClr val="C00000"/>
        </a:solidFill>
        <a:ln>
          <a:noFill/>
        </a:ln>
        <a:effectLst/>
        <a:scene3d>
          <a:camera prst="orthographicFront">
            <a:rot lat="0" lon="0" rev="0"/>
          </a:camera>
          <a:lightRig rig="freezing" dir="t">
            <a:rot lat="0" lon="0" rev="6000000"/>
          </a:lightRig>
        </a:scene3d>
        <a:sp3d contourW="12700" prstMaterial="dkEdge">
          <a:bevelT w="44450" h="25400"/>
          <a:contourClr>
            <a:schemeClr val="accent6">
              <a:shade val="3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2.1</a:t>
          </a:r>
          <a:endParaRPr lang="tr-TR" sz="2100" kern="1200" dirty="0"/>
        </a:p>
      </dsp:txBody>
      <dsp:txXfrm rot="-5400000">
        <a:off x="1" y="513379"/>
        <a:ext cx="754873" cy="323517"/>
      </dsp:txXfrm>
    </dsp:sp>
    <dsp:sp modelId="{A60D6A58-2CEC-4ACD-B222-83566CF3CBED}">
      <dsp:nvSpPr>
        <dsp:cNvPr id="0" name=""/>
        <dsp:cNvSpPr/>
      </dsp:nvSpPr>
      <dsp:spPr>
        <a:xfrm rot="5400000">
          <a:off x="1388051" y="-612307"/>
          <a:ext cx="931098" cy="219745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Hedef gruplar/yararlanıcılar üzerinde beklenen etki</a:t>
          </a:r>
          <a:endParaRPr lang="tr-TR" sz="1600" kern="1200" dirty="0"/>
        </a:p>
      </dsp:txBody>
      <dsp:txXfrm rot="-5400000">
        <a:off x="754873" y="66323"/>
        <a:ext cx="2152002" cy="840194"/>
      </dsp:txXfrm>
    </dsp:sp>
    <dsp:sp modelId="{6D45D882-C71C-41F3-8AD0-DD1B58B10AAA}">
      <dsp:nvSpPr>
        <dsp:cNvPr id="0" name=""/>
        <dsp:cNvSpPr/>
      </dsp:nvSpPr>
      <dsp:spPr>
        <a:xfrm rot="5400000">
          <a:off x="-161758" y="1213036"/>
          <a:ext cx="1078390" cy="754873"/>
        </a:xfrm>
        <a:prstGeom prst="chevron">
          <a:avLst/>
        </a:prstGeom>
        <a:solidFill>
          <a:srgbClr val="C00000"/>
        </a:solidFill>
        <a:ln>
          <a:noFill/>
        </a:ln>
        <a:effectLst/>
        <a:scene3d>
          <a:camera prst="orthographicFront">
            <a:rot lat="0" lon="0" rev="0"/>
          </a:camera>
          <a:lightRig rig="freezing" dir="t">
            <a:rot lat="0" lon="0" rev="6000000"/>
          </a:lightRig>
        </a:scene3d>
        <a:sp3d contourW="12700" prstMaterial="dkEdge">
          <a:bevelT w="44450" h="25400"/>
          <a:contourClr>
            <a:schemeClr val="accent6">
              <a:shade val="3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2.2</a:t>
          </a:r>
          <a:endParaRPr lang="tr-TR" sz="2100" kern="1200" dirty="0"/>
        </a:p>
      </dsp:txBody>
      <dsp:txXfrm rot="-5400000">
        <a:off x="1" y="1428715"/>
        <a:ext cx="754873" cy="323517"/>
      </dsp:txXfrm>
    </dsp:sp>
    <dsp:sp modelId="{4AEBB966-1A03-4DBE-A8ED-BD36193E2F48}">
      <dsp:nvSpPr>
        <dsp:cNvPr id="0" name=""/>
        <dsp:cNvSpPr/>
      </dsp:nvSpPr>
      <dsp:spPr>
        <a:xfrm rot="5400000">
          <a:off x="1503123" y="303027"/>
          <a:ext cx="700954" cy="219745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Somut Çıktılar</a:t>
          </a:r>
          <a:endParaRPr lang="tr-TR" sz="1600" kern="1200" dirty="0"/>
        </a:p>
      </dsp:txBody>
      <dsp:txXfrm rot="-5400000">
        <a:off x="754873" y="1085495"/>
        <a:ext cx="2163236" cy="632518"/>
      </dsp:txXfrm>
    </dsp:sp>
    <dsp:sp modelId="{8A94C818-96EB-4BC0-A3BB-C00D3F88645E}">
      <dsp:nvSpPr>
        <dsp:cNvPr id="0" name=""/>
        <dsp:cNvSpPr/>
      </dsp:nvSpPr>
      <dsp:spPr>
        <a:xfrm rot="5400000">
          <a:off x="-161758" y="2128371"/>
          <a:ext cx="1078390" cy="754873"/>
        </a:xfrm>
        <a:prstGeom prst="chevron">
          <a:avLst/>
        </a:prstGeom>
        <a:solidFill>
          <a:srgbClr val="C00000"/>
        </a:solidFill>
        <a:ln>
          <a:noFill/>
        </a:ln>
        <a:effectLst/>
        <a:scene3d>
          <a:camera prst="orthographicFront">
            <a:rot lat="0" lon="0" rev="0"/>
          </a:camera>
          <a:lightRig rig="freezing" dir="t">
            <a:rot lat="0" lon="0" rev="6000000"/>
          </a:lightRig>
        </a:scene3d>
        <a:sp3d contourW="12700" prstMaterial="dkEdge">
          <a:bevelT w="44450" h="25400"/>
          <a:contourClr>
            <a:schemeClr val="accent6">
              <a:shade val="3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2.3</a:t>
          </a:r>
          <a:endParaRPr lang="tr-TR" sz="2100" kern="1200" dirty="0"/>
        </a:p>
      </dsp:txBody>
      <dsp:txXfrm rot="-5400000">
        <a:off x="1" y="2344050"/>
        <a:ext cx="754873" cy="323517"/>
      </dsp:txXfrm>
    </dsp:sp>
    <dsp:sp modelId="{B8E90495-A7AC-4D77-A621-407D0DA83406}">
      <dsp:nvSpPr>
        <dsp:cNvPr id="0" name=""/>
        <dsp:cNvSpPr/>
      </dsp:nvSpPr>
      <dsp:spPr>
        <a:xfrm rot="5400000">
          <a:off x="1503123" y="1218362"/>
          <a:ext cx="700954" cy="219745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Çarpan Etkileri</a:t>
          </a:r>
          <a:endParaRPr lang="tr-TR" sz="1600" kern="1200" dirty="0"/>
        </a:p>
      </dsp:txBody>
      <dsp:txXfrm rot="-5400000">
        <a:off x="754873" y="2000830"/>
        <a:ext cx="2163236" cy="632518"/>
      </dsp:txXfrm>
    </dsp:sp>
    <dsp:sp modelId="{9413AD3D-943F-49CC-AC65-7E152BBB80C8}">
      <dsp:nvSpPr>
        <dsp:cNvPr id="0" name=""/>
        <dsp:cNvSpPr/>
      </dsp:nvSpPr>
      <dsp:spPr>
        <a:xfrm rot="5400000">
          <a:off x="-161758" y="3043706"/>
          <a:ext cx="1078390" cy="754873"/>
        </a:xfrm>
        <a:prstGeom prst="chevron">
          <a:avLst/>
        </a:prstGeom>
        <a:solidFill>
          <a:srgbClr val="C00000"/>
        </a:solidFill>
        <a:ln>
          <a:noFill/>
        </a:ln>
        <a:effectLst/>
        <a:scene3d>
          <a:camera prst="orthographicFront">
            <a:rot lat="0" lon="0" rev="0"/>
          </a:camera>
          <a:lightRig rig="freezing" dir="t">
            <a:rot lat="0" lon="0" rev="6000000"/>
          </a:lightRig>
        </a:scene3d>
        <a:sp3d contourW="12700" prstMaterial="dkEdge">
          <a:bevelT w="44450" h="25400"/>
          <a:contourClr>
            <a:schemeClr val="accent6">
              <a:shade val="3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2.4 </a:t>
          </a:r>
          <a:endParaRPr lang="tr-TR" sz="2100" kern="1200" dirty="0"/>
        </a:p>
      </dsp:txBody>
      <dsp:txXfrm rot="-5400000">
        <a:off x="1" y="3259385"/>
        <a:ext cx="754873" cy="323517"/>
      </dsp:txXfrm>
    </dsp:sp>
    <dsp:sp modelId="{6BED6773-5B6C-4C68-B233-2DDB82C3B657}">
      <dsp:nvSpPr>
        <dsp:cNvPr id="0" name=""/>
        <dsp:cNvSpPr/>
      </dsp:nvSpPr>
      <dsp:spPr>
        <a:xfrm rot="5400000">
          <a:off x="1503123" y="2133697"/>
          <a:ext cx="700954" cy="219745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Sürdürülebilirlik</a:t>
          </a:r>
          <a:endParaRPr lang="tr-TR" sz="1600" kern="1200" dirty="0"/>
        </a:p>
      </dsp:txBody>
      <dsp:txXfrm rot="-5400000">
        <a:off x="754873" y="2916165"/>
        <a:ext cx="2163236" cy="632518"/>
      </dsp:txXfrm>
    </dsp:sp>
    <dsp:sp modelId="{5E42247D-08AE-41FA-933F-A6A8E2C8E705}">
      <dsp:nvSpPr>
        <dsp:cNvPr id="0" name=""/>
        <dsp:cNvSpPr/>
      </dsp:nvSpPr>
      <dsp:spPr>
        <a:xfrm rot="5400000">
          <a:off x="-161758" y="3959041"/>
          <a:ext cx="1078390" cy="754873"/>
        </a:xfrm>
        <a:prstGeom prst="chevron">
          <a:avLst/>
        </a:prstGeom>
        <a:solidFill>
          <a:srgbClr val="0070C0"/>
        </a:solidFill>
        <a:ln>
          <a:noFill/>
        </a:ln>
        <a:effectLst/>
        <a:scene3d>
          <a:camera prst="orthographicFront">
            <a:rot lat="0" lon="0" rev="0"/>
          </a:camera>
          <a:lightRig rig="freezing" dir="t">
            <a:rot lat="0" lon="0" rev="6000000"/>
          </a:lightRig>
        </a:scene3d>
        <a:sp3d contourW="12700" prstMaterial="dkEdge">
          <a:bevelT w="44450" h="25400"/>
          <a:contourClr>
            <a:schemeClr val="accent6">
              <a:shade val="3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2.5</a:t>
          </a:r>
          <a:endParaRPr lang="tr-TR" sz="2100" kern="1200" dirty="0"/>
        </a:p>
      </dsp:txBody>
      <dsp:txXfrm rot="-5400000">
        <a:off x="1" y="4174720"/>
        <a:ext cx="754873" cy="323517"/>
      </dsp:txXfrm>
    </dsp:sp>
    <dsp:sp modelId="{AF2048FA-C774-490F-8E08-2125E24AF2EB}">
      <dsp:nvSpPr>
        <dsp:cNvPr id="0" name=""/>
        <dsp:cNvSpPr/>
      </dsp:nvSpPr>
      <dsp:spPr>
        <a:xfrm rot="5400000">
          <a:off x="1503123" y="3049032"/>
          <a:ext cx="700954" cy="219745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Görünürlük Faaliyetleri</a:t>
          </a:r>
          <a:endParaRPr lang="tr-TR" sz="1600" kern="1200" dirty="0"/>
        </a:p>
      </dsp:txBody>
      <dsp:txXfrm rot="-5400000">
        <a:off x="754873" y="3831500"/>
        <a:ext cx="2163236" cy="6325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55969-271A-43D5-A13E-74035CA4EC31}">
      <dsp:nvSpPr>
        <dsp:cNvPr id="0" name=""/>
        <dsp:cNvSpPr/>
      </dsp:nvSpPr>
      <dsp:spPr>
        <a:xfrm>
          <a:off x="0" y="123105"/>
          <a:ext cx="7128792" cy="419737"/>
        </a:xfrm>
        <a:prstGeom prst="roundRect">
          <a:avLst/>
        </a:prstGeom>
        <a:gradFill rotWithShape="1">
          <a:gsLst>
            <a:gs pos="0">
              <a:schemeClr val="accent1">
                <a:tint val="50000"/>
                <a:shade val="95000"/>
                <a:satMod val="300000"/>
              </a:schemeClr>
            </a:gs>
            <a:gs pos="12000">
              <a:schemeClr val="accent1">
                <a:tint val="50000"/>
                <a:shade val="90000"/>
                <a:satMod val="250000"/>
              </a:schemeClr>
            </a:gs>
            <a:gs pos="100000">
              <a:schemeClr val="accent1">
                <a:tint val="85000"/>
                <a:shade val="75000"/>
                <a:satMod val="1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b="1" i="0" u="none" kern="1200" dirty="0" smtClean="0"/>
            <a:t>1. İnsan Kaynakları</a:t>
          </a:r>
          <a:endParaRPr lang="tr-TR" sz="1600" kern="1200" dirty="0"/>
        </a:p>
      </dsp:txBody>
      <dsp:txXfrm>
        <a:off x="20490" y="143595"/>
        <a:ext cx="7087812" cy="378757"/>
      </dsp:txXfrm>
    </dsp:sp>
    <dsp:sp modelId="{A1074883-6854-4238-B3BA-2886EA9C6C2C}">
      <dsp:nvSpPr>
        <dsp:cNvPr id="0" name=""/>
        <dsp:cNvSpPr/>
      </dsp:nvSpPr>
      <dsp:spPr>
        <a:xfrm>
          <a:off x="0" y="588922"/>
          <a:ext cx="7128792" cy="419737"/>
        </a:xfrm>
        <a:prstGeom prst="roundRect">
          <a:avLst/>
        </a:prstGeom>
        <a:gradFill rotWithShape="1">
          <a:gsLst>
            <a:gs pos="0">
              <a:schemeClr val="accent1">
                <a:tint val="50000"/>
                <a:shade val="95000"/>
                <a:satMod val="300000"/>
              </a:schemeClr>
            </a:gs>
            <a:gs pos="12000">
              <a:schemeClr val="accent1">
                <a:tint val="50000"/>
                <a:shade val="90000"/>
                <a:satMod val="250000"/>
              </a:schemeClr>
            </a:gs>
            <a:gs pos="100000">
              <a:schemeClr val="accent1">
                <a:tint val="85000"/>
                <a:shade val="75000"/>
                <a:satMod val="1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1600" b="1" kern="1200" dirty="0" smtClean="0"/>
            <a:t>2. Seyahat</a:t>
          </a:r>
          <a:endParaRPr lang="tr-TR" sz="1600" kern="1200" dirty="0"/>
        </a:p>
      </dsp:txBody>
      <dsp:txXfrm>
        <a:off x="20490" y="609412"/>
        <a:ext cx="7087812" cy="378757"/>
      </dsp:txXfrm>
    </dsp:sp>
    <dsp:sp modelId="{38B6EC70-4B5D-4927-A26C-4CAA3DEB5FD6}">
      <dsp:nvSpPr>
        <dsp:cNvPr id="0" name=""/>
        <dsp:cNvSpPr/>
      </dsp:nvSpPr>
      <dsp:spPr>
        <a:xfrm>
          <a:off x="0" y="1054740"/>
          <a:ext cx="7128792" cy="419737"/>
        </a:xfrm>
        <a:prstGeom prst="roundRect">
          <a:avLst/>
        </a:prstGeom>
        <a:gradFill rotWithShape="1">
          <a:gsLst>
            <a:gs pos="0">
              <a:schemeClr val="accent1">
                <a:tint val="50000"/>
                <a:shade val="95000"/>
                <a:satMod val="300000"/>
              </a:schemeClr>
            </a:gs>
            <a:gs pos="12000">
              <a:schemeClr val="accent1">
                <a:tint val="50000"/>
                <a:shade val="90000"/>
                <a:satMod val="250000"/>
              </a:schemeClr>
            </a:gs>
            <a:gs pos="100000">
              <a:schemeClr val="accent1">
                <a:tint val="85000"/>
                <a:shade val="75000"/>
                <a:satMod val="1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b="1" i="0" u="none" kern="1200" dirty="0" smtClean="0"/>
            <a:t>3. Ekipman ve malzeme</a:t>
          </a:r>
          <a:endParaRPr lang="tr-TR" sz="1600" kern="1200" dirty="0"/>
        </a:p>
      </dsp:txBody>
      <dsp:txXfrm>
        <a:off x="20490" y="1075230"/>
        <a:ext cx="7087812" cy="378757"/>
      </dsp:txXfrm>
    </dsp:sp>
    <dsp:sp modelId="{89C68463-0372-4328-8898-024E3D49892C}">
      <dsp:nvSpPr>
        <dsp:cNvPr id="0" name=""/>
        <dsp:cNvSpPr/>
      </dsp:nvSpPr>
      <dsp:spPr>
        <a:xfrm>
          <a:off x="0" y="1520557"/>
          <a:ext cx="7128792" cy="419737"/>
        </a:xfrm>
        <a:prstGeom prst="roundRect">
          <a:avLst/>
        </a:prstGeom>
        <a:gradFill rotWithShape="1">
          <a:gsLst>
            <a:gs pos="0">
              <a:schemeClr val="accent1">
                <a:tint val="50000"/>
                <a:shade val="95000"/>
                <a:satMod val="300000"/>
              </a:schemeClr>
            </a:gs>
            <a:gs pos="12000">
              <a:schemeClr val="accent1">
                <a:tint val="50000"/>
                <a:shade val="90000"/>
                <a:satMod val="250000"/>
              </a:schemeClr>
            </a:gs>
            <a:gs pos="100000">
              <a:schemeClr val="accent1">
                <a:tint val="85000"/>
                <a:shade val="75000"/>
                <a:satMod val="1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b="1" i="0" u="none" kern="1200" dirty="0" smtClean="0"/>
            <a:t>4. Yerel ofis maliyetleri</a:t>
          </a:r>
          <a:endParaRPr lang="tr-TR" sz="1600" kern="1200" dirty="0"/>
        </a:p>
      </dsp:txBody>
      <dsp:txXfrm>
        <a:off x="20490" y="1541047"/>
        <a:ext cx="7087812" cy="378757"/>
      </dsp:txXfrm>
    </dsp:sp>
    <dsp:sp modelId="{EFAAC080-858A-4EC6-9CF8-FD6A382AD48F}">
      <dsp:nvSpPr>
        <dsp:cNvPr id="0" name=""/>
        <dsp:cNvSpPr/>
      </dsp:nvSpPr>
      <dsp:spPr>
        <a:xfrm>
          <a:off x="0" y="1986375"/>
          <a:ext cx="7128792" cy="419737"/>
        </a:xfrm>
        <a:prstGeom prst="roundRect">
          <a:avLst/>
        </a:prstGeom>
        <a:gradFill rotWithShape="1">
          <a:gsLst>
            <a:gs pos="0">
              <a:schemeClr val="accent1">
                <a:tint val="50000"/>
                <a:shade val="95000"/>
                <a:satMod val="300000"/>
              </a:schemeClr>
            </a:gs>
            <a:gs pos="12000">
              <a:schemeClr val="accent1">
                <a:tint val="50000"/>
                <a:shade val="90000"/>
                <a:satMod val="250000"/>
              </a:schemeClr>
            </a:gs>
            <a:gs pos="100000">
              <a:schemeClr val="accent1">
                <a:tint val="85000"/>
                <a:shade val="75000"/>
                <a:satMod val="1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b="1" i="0" u="none" kern="1200" dirty="0" smtClean="0"/>
            <a:t>5. Diğer maliyetler, hizmetler</a:t>
          </a:r>
          <a:endParaRPr lang="tr-TR" sz="1600" kern="1200" dirty="0"/>
        </a:p>
      </dsp:txBody>
      <dsp:txXfrm>
        <a:off x="20490" y="2006865"/>
        <a:ext cx="7087812" cy="378757"/>
      </dsp:txXfrm>
    </dsp:sp>
    <dsp:sp modelId="{3231D6FA-71B2-4016-92E7-6CEB97135FD5}">
      <dsp:nvSpPr>
        <dsp:cNvPr id="0" name=""/>
        <dsp:cNvSpPr/>
      </dsp:nvSpPr>
      <dsp:spPr>
        <a:xfrm>
          <a:off x="0" y="2452192"/>
          <a:ext cx="7128792" cy="419737"/>
        </a:xfrm>
        <a:prstGeom prst="roundRect">
          <a:avLst/>
        </a:prstGeom>
        <a:gradFill rotWithShape="1">
          <a:gsLst>
            <a:gs pos="0">
              <a:schemeClr val="accent1">
                <a:tint val="50000"/>
                <a:shade val="95000"/>
                <a:satMod val="300000"/>
              </a:schemeClr>
            </a:gs>
            <a:gs pos="12000">
              <a:schemeClr val="accent1">
                <a:tint val="50000"/>
                <a:shade val="90000"/>
                <a:satMod val="250000"/>
              </a:schemeClr>
            </a:gs>
            <a:gs pos="100000">
              <a:schemeClr val="accent1">
                <a:tint val="85000"/>
                <a:shade val="75000"/>
                <a:satMod val="1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b="1" i="0" u="none" kern="1200" dirty="0" smtClean="0"/>
            <a:t>6. Diğer</a:t>
          </a:r>
          <a:endParaRPr lang="tr-TR" sz="1600" kern="1200" dirty="0"/>
        </a:p>
      </dsp:txBody>
      <dsp:txXfrm>
        <a:off x="20490" y="2472682"/>
        <a:ext cx="7087812" cy="378757"/>
      </dsp:txXfrm>
    </dsp:sp>
    <dsp:sp modelId="{DAB05B82-BD51-4110-9185-0C10EF2B37B7}">
      <dsp:nvSpPr>
        <dsp:cNvPr id="0" name=""/>
        <dsp:cNvSpPr/>
      </dsp:nvSpPr>
      <dsp:spPr>
        <a:xfrm>
          <a:off x="0" y="2918010"/>
          <a:ext cx="7128792" cy="419737"/>
        </a:xfrm>
        <a:prstGeom prst="roundRect">
          <a:avLst/>
        </a:prstGeom>
        <a:gradFill rotWithShape="1">
          <a:gsLst>
            <a:gs pos="0">
              <a:schemeClr val="accent6">
                <a:tint val="50000"/>
                <a:shade val="95000"/>
                <a:satMod val="300000"/>
              </a:schemeClr>
            </a:gs>
            <a:gs pos="12000">
              <a:schemeClr val="accent6">
                <a:tint val="50000"/>
                <a:shade val="90000"/>
                <a:satMod val="250000"/>
              </a:schemeClr>
            </a:gs>
            <a:gs pos="100000">
              <a:schemeClr val="accent6">
                <a:tint val="85000"/>
                <a:shade val="75000"/>
                <a:satMod val="1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b="1" i="0" u="none" kern="1200" dirty="0" smtClean="0"/>
            <a:t>7.  Projenin Uygun Doğrudan Maliyetleri Toplamı (1'den 6'ya kadar)</a:t>
          </a:r>
          <a:endParaRPr lang="tr-TR" sz="1600" kern="1200" dirty="0"/>
        </a:p>
      </dsp:txBody>
      <dsp:txXfrm>
        <a:off x="20490" y="2938500"/>
        <a:ext cx="7087812" cy="378757"/>
      </dsp:txXfrm>
    </dsp:sp>
    <dsp:sp modelId="{61C22E57-815A-4D33-839C-63F9E678B827}">
      <dsp:nvSpPr>
        <dsp:cNvPr id="0" name=""/>
        <dsp:cNvSpPr/>
      </dsp:nvSpPr>
      <dsp:spPr>
        <a:xfrm>
          <a:off x="0" y="3383827"/>
          <a:ext cx="7128792" cy="419737"/>
        </a:xfrm>
        <a:prstGeom prst="roundRect">
          <a:avLst/>
        </a:prstGeom>
        <a:gradFill rotWithShape="1">
          <a:gsLst>
            <a:gs pos="0">
              <a:schemeClr val="accent1">
                <a:tint val="50000"/>
                <a:shade val="95000"/>
                <a:satMod val="300000"/>
              </a:schemeClr>
            </a:gs>
            <a:gs pos="12000">
              <a:schemeClr val="accent1">
                <a:tint val="50000"/>
                <a:shade val="90000"/>
                <a:satMod val="250000"/>
              </a:schemeClr>
            </a:gs>
            <a:gs pos="100000">
              <a:schemeClr val="accent1">
                <a:tint val="85000"/>
                <a:shade val="75000"/>
                <a:satMod val="1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b="1" i="0" u="none" kern="1200" dirty="0" smtClean="0"/>
            <a:t>8. İdari maliyetler (kalem 7'nin maksimum %1‘i)</a:t>
          </a:r>
          <a:endParaRPr lang="tr-TR" sz="1600" kern="1200" dirty="0"/>
        </a:p>
      </dsp:txBody>
      <dsp:txXfrm>
        <a:off x="20490" y="3404317"/>
        <a:ext cx="7087812" cy="378757"/>
      </dsp:txXfrm>
    </dsp:sp>
    <dsp:sp modelId="{1A76BC9D-7146-4246-AC1E-41775949926A}">
      <dsp:nvSpPr>
        <dsp:cNvPr id="0" name=""/>
        <dsp:cNvSpPr/>
      </dsp:nvSpPr>
      <dsp:spPr>
        <a:xfrm>
          <a:off x="0" y="3849645"/>
          <a:ext cx="7128792" cy="419737"/>
        </a:xfrm>
        <a:prstGeom prst="roundRect">
          <a:avLst/>
        </a:prstGeom>
        <a:gradFill rotWithShape="1">
          <a:gsLst>
            <a:gs pos="0">
              <a:schemeClr val="accent6">
                <a:tint val="50000"/>
                <a:shade val="95000"/>
                <a:satMod val="300000"/>
              </a:schemeClr>
            </a:gs>
            <a:gs pos="12000">
              <a:schemeClr val="accent6">
                <a:tint val="50000"/>
                <a:shade val="90000"/>
                <a:satMod val="250000"/>
              </a:schemeClr>
            </a:gs>
            <a:gs pos="100000">
              <a:schemeClr val="accent6">
                <a:tint val="85000"/>
                <a:shade val="75000"/>
                <a:satMod val="1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b="1" i="0" u="none" kern="1200" dirty="0" smtClean="0"/>
            <a:t>9. Toplam uygun proje maliyeti (7+8)</a:t>
          </a:r>
          <a:endParaRPr lang="tr-TR" sz="1600" kern="1200" dirty="0"/>
        </a:p>
      </dsp:txBody>
      <dsp:txXfrm>
        <a:off x="20490" y="3870135"/>
        <a:ext cx="7087812" cy="3787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22E043-21EB-41DB-9F03-00B2894D4E2C}" type="datetimeFigureOut">
              <a:rPr lang="tr-TR" smtClean="0"/>
              <a:t>11.04.2016</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F246AD-7BA6-4B9E-9FE3-2B2422F2297D}" type="slidenum">
              <a:rPr lang="tr-TR" smtClean="0"/>
              <a:t>‹#›</a:t>
            </a:fld>
            <a:endParaRPr lang="tr-TR"/>
          </a:p>
        </p:txBody>
      </p:sp>
    </p:spTree>
    <p:extLst>
      <p:ext uri="{BB962C8B-B14F-4D97-AF65-F5344CB8AC3E}">
        <p14:creationId xmlns:p14="http://schemas.microsoft.com/office/powerpoint/2010/main" val="1117336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909B9-DB96-49EB-A22D-54084BC85BE2}" type="datetimeFigureOut">
              <a:rPr lang="tr-TR" smtClean="0"/>
              <a:t>11.04.2016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7B1781-86B9-43AC-A150-F238E7B39707}" type="slidenum">
              <a:rPr lang="tr-TR" smtClean="0"/>
              <a:t>‹#›</a:t>
            </a:fld>
            <a:endParaRPr lang="tr-TR"/>
          </a:p>
        </p:txBody>
      </p:sp>
    </p:spTree>
    <p:extLst>
      <p:ext uri="{BB962C8B-B14F-4D97-AF65-F5344CB8AC3E}">
        <p14:creationId xmlns:p14="http://schemas.microsoft.com/office/powerpoint/2010/main" val="3034633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27B1781-86B9-43AC-A150-F238E7B39707}" type="slidenum">
              <a:rPr lang="tr-TR" smtClean="0"/>
              <a:t>1</a:t>
            </a:fld>
            <a:endParaRPr lang="tr-TR"/>
          </a:p>
        </p:txBody>
      </p:sp>
    </p:spTree>
    <p:extLst>
      <p:ext uri="{BB962C8B-B14F-4D97-AF65-F5344CB8AC3E}">
        <p14:creationId xmlns:p14="http://schemas.microsoft.com/office/powerpoint/2010/main" val="4280144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6" name="Title 15"/>
          <p:cNvSpPr>
            <a:spLocks noGrp="1"/>
          </p:cNvSpPr>
          <p:nvPr>
            <p:ph type="title"/>
          </p:nvPr>
        </p:nvSpPr>
        <p:spPr>
          <a:xfrm>
            <a:off x="2438400" y="1447800"/>
            <a:ext cx="3962400" cy="2133600"/>
          </a:xfrm>
        </p:spPr>
        <p:txBody>
          <a:bodyPr anchor="b"/>
          <a:lstStyle/>
          <a:p>
            <a:r>
              <a:rPr lang="tr-TR" smtClean="0"/>
              <a:t>Asıl başlık stili için tıklatın</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857183C2-4F9D-4259-98B3-CD19B26BA45C}" type="datetimeFigureOut">
              <a:rPr lang="tr-TR" smtClean="0"/>
              <a:t>11.04.2016</a:t>
            </a:fld>
            <a:endParaRPr lang="tr-TR"/>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A0B5AB40-DEC2-4646-8CA0-0B0C9D60B003}" type="slidenum">
              <a:rPr lang="tr-TR" smtClean="0"/>
              <a:t>‹#›</a:t>
            </a:fld>
            <a:endParaRPr lang="tr-TR"/>
          </a:p>
        </p:txBody>
      </p:sp>
      <p:sp>
        <p:nvSpPr>
          <p:cNvPr id="15" name="Footer Placeholder 14"/>
          <p:cNvSpPr>
            <a:spLocks noGrp="1"/>
          </p:cNvSpPr>
          <p:nvPr>
            <p:ph type="ftr" sz="quarter" idx="12"/>
          </p:nvPr>
        </p:nvSpPr>
        <p:spPr>
          <a:xfrm>
            <a:off x="3581400" y="6296248"/>
            <a:ext cx="2820987" cy="152400"/>
          </a:xfrm>
        </p:spPr>
        <p:txBody>
          <a:bodyPr/>
          <a:lstStyle/>
          <a:p>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Date Placeholder 12"/>
          <p:cNvSpPr>
            <a:spLocks noGrp="1"/>
          </p:cNvSpPr>
          <p:nvPr>
            <p:ph type="dt" sz="half" idx="10"/>
          </p:nvPr>
        </p:nvSpPr>
        <p:spPr/>
        <p:txBody>
          <a:bodyPr/>
          <a:lstStyle/>
          <a:p>
            <a:fld id="{857183C2-4F9D-4259-98B3-CD19B26BA45C}" type="datetimeFigureOut">
              <a:rPr lang="tr-TR" smtClean="0"/>
              <a:t>11.04.2016</a:t>
            </a:fld>
            <a:endParaRPr lang="tr-TR"/>
          </a:p>
        </p:txBody>
      </p:sp>
      <p:sp>
        <p:nvSpPr>
          <p:cNvPr id="14" name="Slide Number Placeholder 13"/>
          <p:cNvSpPr>
            <a:spLocks noGrp="1"/>
          </p:cNvSpPr>
          <p:nvPr>
            <p:ph type="sldNum" sz="quarter" idx="11"/>
          </p:nvPr>
        </p:nvSpPr>
        <p:spPr/>
        <p:txBody>
          <a:bodyPr/>
          <a:lstStyle/>
          <a:p>
            <a:fld id="{A0B5AB40-DEC2-4646-8CA0-0B0C9D60B003}" type="slidenum">
              <a:rPr lang="tr-TR" smtClean="0"/>
              <a:t>‹#›</a:t>
            </a:fld>
            <a:endParaRPr lang="tr-TR"/>
          </a:p>
        </p:txBody>
      </p:sp>
      <p:sp>
        <p:nvSpPr>
          <p:cNvPr id="15" name="Footer Placeholder 14"/>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Date Placeholder 12"/>
          <p:cNvSpPr>
            <a:spLocks noGrp="1"/>
          </p:cNvSpPr>
          <p:nvPr>
            <p:ph type="dt" sz="half" idx="10"/>
          </p:nvPr>
        </p:nvSpPr>
        <p:spPr/>
        <p:txBody>
          <a:bodyPr/>
          <a:lstStyle/>
          <a:p>
            <a:fld id="{857183C2-4F9D-4259-98B3-CD19B26BA45C}" type="datetimeFigureOut">
              <a:rPr lang="tr-TR" smtClean="0"/>
              <a:t>11.04.2016</a:t>
            </a:fld>
            <a:endParaRPr lang="tr-TR"/>
          </a:p>
        </p:txBody>
      </p:sp>
      <p:sp>
        <p:nvSpPr>
          <p:cNvPr id="14" name="Slide Number Placeholder 13"/>
          <p:cNvSpPr>
            <a:spLocks noGrp="1"/>
          </p:cNvSpPr>
          <p:nvPr>
            <p:ph type="sldNum" sz="quarter" idx="11"/>
          </p:nvPr>
        </p:nvSpPr>
        <p:spPr/>
        <p:txBody>
          <a:bodyPr/>
          <a:lstStyle/>
          <a:p>
            <a:fld id="{A0B5AB40-DEC2-4646-8CA0-0B0C9D60B003}" type="slidenum">
              <a:rPr lang="tr-TR" smtClean="0"/>
              <a:t>‹#›</a:t>
            </a:fld>
            <a:endParaRPr lang="tr-TR"/>
          </a:p>
        </p:txBody>
      </p:sp>
      <p:sp>
        <p:nvSpPr>
          <p:cNvPr id="15" name="Footer Placeholder 14"/>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74675" y="304800"/>
            <a:ext cx="8001000" cy="1216025"/>
          </a:xfrm>
          <a:prstGeom prst="rect">
            <a:avLst/>
          </a:prstGeo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566738" y="1752600"/>
            <a:ext cx="3924300" cy="42672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3438" y="1752600"/>
            <a:ext cx="3924300" cy="42672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tr-TR"/>
          </a:p>
        </p:txBody>
      </p:sp>
      <p:sp>
        <p:nvSpPr>
          <p:cNvPr id="6" name="4 Altbilgi Yer Tutucusu"/>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tr-TR"/>
          </a:p>
        </p:txBody>
      </p:sp>
      <p:sp>
        <p:nvSpPr>
          <p:cNvPr id="7" name="5 Slayt Numarası Yer Tutucusu"/>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E207CE5-FB52-4230-B6C5-F0CF435AB183}" type="slidenum">
              <a:rPr lang="tr-TR"/>
              <a:pPr>
                <a:defRPr/>
              </a:pPr>
              <a:t>‹#›</a:t>
            </a:fld>
            <a:endParaRPr lang="tr-TR"/>
          </a:p>
        </p:txBody>
      </p:sp>
    </p:spTree>
    <p:extLst>
      <p:ext uri="{BB962C8B-B14F-4D97-AF65-F5344CB8AC3E}">
        <p14:creationId xmlns:p14="http://schemas.microsoft.com/office/powerpoint/2010/main" val="2723683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aşlık Slaydı">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6" name="Title 15"/>
          <p:cNvSpPr>
            <a:spLocks noGrp="1"/>
          </p:cNvSpPr>
          <p:nvPr>
            <p:ph type="title"/>
          </p:nvPr>
        </p:nvSpPr>
        <p:spPr/>
        <p:txBody>
          <a:bodyPr/>
          <a:lstStyle/>
          <a:p>
            <a:r>
              <a:rPr lang="tr-TR" smtClean="0"/>
              <a:t>Asıl başlık stili için tıklatın</a:t>
            </a:r>
            <a:endParaRPr lang="en-US"/>
          </a:p>
        </p:txBody>
      </p:sp>
      <p:sp>
        <p:nvSpPr>
          <p:cNvPr id="10" name="Date Placeholder 9"/>
          <p:cNvSpPr>
            <a:spLocks noGrp="1"/>
          </p:cNvSpPr>
          <p:nvPr>
            <p:ph type="dt" sz="half" idx="10"/>
          </p:nvPr>
        </p:nvSpPr>
        <p:spPr/>
        <p:txBody>
          <a:bodyPr/>
          <a:lstStyle/>
          <a:p>
            <a:fld id="{857183C2-4F9D-4259-98B3-CD19B26BA45C}" type="datetimeFigureOut">
              <a:rPr lang="tr-TR" smtClean="0"/>
              <a:t>11.04.2016</a:t>
            </a:fld>
            <a:endParaRPr lang="tr-TR"/>
          </a:p>
        </p:txBody>
      </p:sp>
      <p:sp>
        <p:nvSpPr>
          <p:cNvPr id="11" name="Slide Number Placeholder 10"/>
          <p:cNvSpPr>
            <a:spLocks noGrp="1"/>
          </p:cNvSpPr>
          <p:nvPr>
            <p:ph type="sldNum" sz="quarter" idx="11"/>
          </p:nvPr>
        </p:nvSpPr>
        <p:spPr/>
        <p:txBody>
          <a:bodyPr/>
          <a:lstStyle/>
          <a:p>
            <a:fld id="{A0B5AB40-DEC2-4646-8CA0-0B0C9D60B003}" type="slidenum">
              <a:rPr lang="tr-TR" smtClean="0"/>
              <a:t>‹#›</a:t>
            </a:fld>
            <a:endParaRPr lang="tr-TR"/>
          </a:p>
        </p:txBody>
      </p:sp>
      <p:sp>
        <p:nvSpPr>
          <p:cNvPr id="12" name="Footer Placeholder 11"/>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857183C2-4F9D-4259-98B3-CD19B26BA45C}" type="datetimeFigureOut">
              <a:rPr lang="tr-TR" smtClean="0"/>
              <a:t>11.04.2016</a:t>
            </a:fld>
            <a:endParaRPr lang="tr-TR"/>
          </a:p>
        </p:txBody>
      </p:sp>
      <p:sp>
        <p:nvSpPr>
          <p:cNvPr id="13" name="Slide Number Placeholder 12"/>
          <p:cNvSpPr>
            <a:spLocks noGrp="1"/>
          </p:cNvSpPr>
          <p:nvPr>
            <p:ph type="sldNum" sz="quarter" idx="11"/>
          </p:nvPr>
        </p:nvSpPr>
        <p:spPr>
          <a:xfrm>
            <a:off x="4116388" y="6400800"/>
            <a:ext cx="533400" cy="152400"/>
          </a:xfrm>
        </p:spPr>
        <p:txBody>
          <a:bodyPr/>
          <a:lstStyle/>
          <a:p>
            <a:fld id="{A0B5AB40-DEC2-4646-8CA0-0B0C9D60B003}" type="slidenum">
              <a:rPr lang="tr-TR" smtClean="0"/>
              <a:t>‹#›</a:t>
            </a:fld>
            <a:endParaRPr lang="tr-TR"/>
          </a:p>
        </p:txBody>
      </p:sp>
      <p:sp>
        <p:nvSpPr>
          <p:cNvPr id="14" name="Footer Placeholder 13"/>
          <p:cNvSpPr>
            <a:spLocks noGrp="1"/>
          </p:cNvSpPr>
          <p:nvPr>
            <p:ph type="ftr" sz="quarter" idx="12"/>
          </p:nvPr>
        </p:nvSpPr>
        <p:spPr>
          <a:xfrm>
            <a:off x="838200" y="6296248"/>
            <a:ext cx="2820987" cy="152400"/>
          </a:xfrm>
        </p:spPr>
        <p:txBody>
          <a:bodyPr/>
          <a:lstStyle/>
          <a:p>
            <a:endParaRPr lang="tr-TR"/>
          </a:p>
        </p:txBody>
      </p:sp>
      <p:sp>
        <p:nvSpPr>
          <p:cNvPr id="15" name="Title 14"/>
          <p:cNvSpPr>
            <a:spLocks noGrp="1"/>
          </p:cNvSpPr>
          <p:nvPr>
            <p:ph type="title"/>
          </p:nvPr>
        </p:nvSpPr>
        <p:spPr>
          <a:xfrm>
            <a:off x="457200" y="1828800"/>
            <a:ext cx="3200400" cy="1752600"/>
          </a:xfrm>
        </p:spPr>
        <p:txBody>
          <a:bodyPr anchor="b"/>
          <a:lstStyle/>
          <a:p>
            <a:r>
              <a:rPr lang="tr-TR" smtClean="0"/>
              <a:t>Asıl başlık stili için tıklatın</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tr-TR" smtClean="0"/>
              <a:t>Asıl metin stillerini düzenlemek için tıklatın</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Title 1"/>
          <p:cNvSpPr>
            <a:spLocks noGrp="1"/>
          </p:cNvSpPr>
          <p:nvPr>
            <p:ph type="title"/>
          </p:nvPr>
        </p:nvSpPr>
        <p:spPr>
          <a:xfrm>
            <a:off x="4876800" y="457200"/>
            <a:ext cx="2819400" cy="5714999"/>
          </a:xfrm>
        </p:spPr>
        <p:txBody>
          <a:bodyPr/>
          <a:lstStyle/>
          <a:p>
            <a:r>
              <a:rPr lang="tr-TR" smtClean="0"/>
              <a:t>Asıl başlık stili için tıklatın</a:t>
            </a:r>
            <a:endParaRPr lang="en-US"/>
          </a:p>
        </p:txBody>
      </p:sp>
      <p:sp>
        <p:nvSpPr>
          <p:cNvPr id="9" name="Date Placeholder 8"/>
          <p:cNvSpPr>
            <a:spLocks noGrp="1"/>
          </p:cNvSpPr>
          <p:nvPr>
            <p:ph type="dt" sz="half" idx="10"/>
          </p:nvPr>
        </p:nvSpPr>
        <p:spPr/>
        <p:txBody>
          <a:bodyPr/>
          <a:lstStyle/>
          <a:p>
            <a:fld id="{857183C2-4F9D-4259-98B3-CD19B26BA45C}" type="datetimeFigureOut">
              <a:rPr lang="tr-TR" smtClean="0"/>
              <a:t>11.04.2016</a:t>
            </a:fld>
            <a:endParaRPr lang="tr-TR"/>
          </a:p>
        </p:txBody>
      </p:sp>
      <p:sp>
        <p:nvSpPr>
          <p:cNvPr id="13" name="Slide Number Placeholder 12"/>
          <p:cNvSpPr>
            <a:spLocks noGrp="1"/>
          </p:cNvSpPr>
          <p:nvPr>
            <p:ph type="sldNum" sz="quarter" idx="11"/>
          </p:nvPr>
        </p:nvSpPr>
        <p:spPr/>
        <p:txBody>
          <a:bodyPr/>
          <a:lstStyle/>
          <a:p>
            <a:fld id="{A0B5AB40-DEC2-4646-8CA0-0B0C9D60B003}" type="slidenum">
              <a:rPr lang="tr-TR" smtClean="0"/>
              <a:t>‹#›</a:t>
            </a:fld>
            <a:endParaRPr lang="tr-TR"/>
          </a:p>
        </p:txBody>
      </p:sp>
      <p:sp>
        <p:nvSpPr>
          <p:cNvPr id="14" name="Footer Placeholder 13"/>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1" name="Title 1"/>
          <p:cNvSpPr>
            <a:spLocks noGrp="1"/>
          </p:cNvSpPr>
          <p:nvPr>
            <p:ph type="title"/>
          </p:nvPr>
        </p:nvSpPr>
        <p:spPr>
          <a:xfrm>
            <a:off x="4876800" y="457200"/>
            <a:ext cx="2819400" cy="5714999"/>
          </a:xfrm>
        </p:spPr>
        <p:txBody>
          <a:bodyPr/>
          <a:lstStyle/>
          <a:p>
            <a:r>
              <a:rPr lang="tr-TR" smtClean="0"/>
              <a:t>Asıl başlık stili için tıklatın</a:t>
            </a:r>
            <a:endParaRPr lang="en-US"/>
          </a:p>
        </p:txBody>
      </p:sp>
      <p:sp>
        <p:nvSpPr>
          <p:cNvPr id="12" name="Date Placeholder 11"/>
          <p:cNvSpPr>
            <a:spLocks noGrp="1"/>
          </p:cNvSpPr>
          <p:nvPr>
            <p:ph type="dt" sz="half" idx="10"/>
          </p:nvPr>
        </p:nvSpPr>
        <p:spPr/>
        <p:txBody>
          <a:bodyPr/>
          <a:lstStyle/>
          <a:p>
            <a:fld id="{857183C2-4F9D-4259-98B3-CD19B26BA45C}" type="datetimeFigureOut">
              <a:rPr lang="tr-TR" smtClean="0"/>
              <a:t>11.04.2016</a:t>
            </a:fld>
            <a:endParaRPr lang="tr-TR"/>
          </a:p>
        </p:txBody>
      </p:sp>
      <p:sp>
        <p:nvSpPr>
          <p:cNvPr id="14" name="Slide Number Placeholder 13"/>
          <p:cNvSpPr>
            <a:spLocks noGrp="1"/>
          </p:cNvSpPr>
          <p:nvPr>
            <p:ph type="sldNum" sz="quarter" idx="11"/>
          </p:nvPr>
        </p:nvSpPr>
        <p:spPr/>
        <p:txBody>
          <a:bodyPr/>
          <a:lstStyle/>
          <a:p>
            <a:fld id="{A0B5AB40-DEC2-4646-8CA0-0B0C9D60B003}" type="slidenum">
              <a:rPr lang="tr-TR" smtClean="0"/>
              <a:t>‹#›</a:t>
            </a:fld>
            <a:endParaRPr lang="tr-TR"/>
          </a:p>
        </p:txBody>
      </p:sp>
      <p:sp>
        <p:nvSpPr>
          <p:cNvPr id="16" name="Footer Placeholder 15"/>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tr-TR" smtClean="0"/>
              <a:t>Asıl başlık stili için tıklatın</a:t>
            </a:r>
            <a:endParaRPr lang="en-US" dirty="0"/>
          </a:p>
        </p:txBody>
      </p:sp>
      <p:sp>
        <p:nvSpPr>
          <p:cNvPr id="9" name="Date Placeholder 8"/>
          <p:cNvSpPr>
            <a:spLocks noGrp="1"/>
          </p:cNvSpPr>
          <p:nvPr>
            <p:ph type="dt" sz="half" idx="10"/>
          </p:nvPr>
        </p:nvSpPr>
        <p:spPr/>
        <p:txBody>
          <a:bodyPr/>
          <a:lstStyle/>
          <a:p>
            <a:fld id="{857183C2-4F9D-4259-98B3-CD19B26BA45C}" type="datetimeFigureOut">
              <a:rPr lang="tr-TR" smtClean="0"/>
              <a:t>11.04.2016</a:t>
            </a:fld>
            <a:endParaRPr lang="tr-TR"/>
          </a:p>
        </p:txBody>
      </p:sp>
      <p:sp>
        <p:nvSpPr>
          <p:cNvPr id="10" name="Slide Number Placeholder 9"/>
          <p:cNvSpPr>
            <a:spLocks noGrp="1"/>
          </p:cNvSpPr>
          <p:nvPr>
            <p:ph type="sldNum" sz="quarter" idx="11"/>
          </p:nvPr>
        </p:nvSpPr>
        <p:spPr/>
        <p:txBody>
          <a:bodyPr/>
          <a:lstStyle/>
          <a:p>
            <a:fld id="{A0B5AB40-DEC2-4646-8CA0-0B0C9D60B003}" type="slidenum">
              <a:rPr lang="tr-TR" smtClean="0"/>
              <a:t>‹#›</a:t>
            </a:fld>
            <a:endParaRPr lang="tr-TR"/>
          </a:p>
        </p:txBody>
      </p:sp>
      <p:sp>
        <p:nvSpPr>
          <p:cNvPr id="11" name="Footer Placeholder 10"/>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57183C2-4F9D-4259-98B3-CD19B26BA45C}" type="datetimeFigureOut">
              <a:rPr lang="tr-TR" smtClean="0"/>
              <a:t>11.04.2016</a:t>
            </a:fld>
            <a:endParaRPr lang="tr-TR"/>
          </a:p>
        </p:txBody>
      </p:sp>
      <p:sp>
        <p:nvSpPr>
          <p:cNvPr id="9" name="Slide Number Placeholder 8"/>
          <p:cNvSpPr>
            <a:spLocks noGrp="1"/>
          </p:cNvSpPr>
          <p:nvPr>
            <p:ph type="sldNum" sz="quarter" idx="11"/>
          </p:nvPr>
        </p:nvSpPr>
        <p:spPr/>
        <p:txBody>
          <a:bodyPr/>
          <a:lstStyle/>
          <a:p>
            <a:fld id="{A0B5AB40-DEC2-4646-8CA0-0B0C9D60B003}" type="slidenum">
              <a:rPr lang="tr-TR" smtClean="0"/>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5" name="Date Placeholder 14"/>
          <p:cNvSpPr>
            <a:spLocks noGrp="1"/>
          </p:cNvSpPr>
          <p:nvPr>
            <p:ph type="dt" sz="half" idx="10"/>
          </p:nvPr>
        </p:nvSpPr>
        <p:spPr/>
        <p:txBody>
          <a:bodyPr/>
          <a:lstStyle/>
          <a:p>
            <a:fld id="{857183C2-4F9D-4259-98B3-CD19B26BA45C}" type="datetimeFigureOut">
              <a:rPr lang="tr-TR" smtClean="0"/>
              <a:t>11.04.2016</a:t>
            </a:fld>
            <a:endParaRPr lang="tr-TR"/>
          </a:p>
        </p:txBody>
      </p:sp>
      <p:sp>
        <p:nvSpPr>
          <p:cNvPr id="16" name="Slide Number Placeholder 15"/>
          <p:cNvSpPr>
            <a:spLocks noGrp="1"/>
          </p:cNvSpPr>
          <p:nvPr>
            <p:ph type="sldNum" sz="quarter" idx="11"/>
          </p:nvPr>
        </p:nvSpPr>
        <p:spPr/>
        <p:txBody>
          <a:bodyPr/>
          <a:lstStyle/>
          <a:p>
            <a:fld id="{A0B5AB40-DEC2-4646-8CA0-0B0C9D60B003}" type="slidenum">
              <a:rPr lang="tr-TR" smtClean="0"/>
              <a:t>‹#›</a:t>
            </a:fld>
            <a:endParaRPr lang="tr-TR"/>
          </a:p>
        </p:txBody>
      </p:sp>
      <p:sp>
        <p:nvSpPr>
          <p:cNvPr id="17" name="Footer Placeholder 16"/>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tr-TR" smtClean="0"/>
              <a:t>Asıl başlık stili için tıklatın</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6" name="Date Placeholder 15"/>
          <p:cNvSpPr>
            <a:spLocks noGrp="1"/>
          </p:cNvSpPr>
          <p:nvPr>
            <p:ph type="dt" sz="half" idx="10"/>
          </p:nvPr>
        </p:nvSpPr>
        <p:spPr/>
        <p:txBody>
          <a:bodyPr/>
          <a:lstStyle/>
          <a:p>
            <a:fld id="{857183C2-4F9D-4259-98B3-CD19B26BA45C}" type="datetimeFigureOut">
              <a:rPr lang="tr-TR" smtClean="0"/>
              <a:t>11.04.2016</a:t>
            </a:fld>
            <a:endParaRPr lang="tr-TR"/>
          </a:p>
        </p:txBody>
      </p:sp>
      <p:sp>
        <p:nvSpPr>
          <p:cNvPr id="17" name="Slide Number Placeholder 16"/>
          <p:cNvSpPr>
            <a:spLocks noGrp="1"/>
          </p:cNvSpPr>
          <p:nvPr>
            <p:ph type="sldNum" sz="quarter" idx="11"/>
          </p:nvPr>
        </p:nvSpPr>
        <p:spPr/>
        <p:txBody>
          <a:bodyPr/>
          <a:lstStyle/>
          <a:p>
            <a:fld id="{A0B5AB40-DEC2-4646-8CA0-0B0C9D60B003}" type="slidenum">
              <a:rPr lang="tr-TR" smtClean="0"/>
              <a:t>‹#›</a:t>
            </a:fld>
            <a:endParaRPr lang="tr-TR"/>
          </a:p>
        </p:txBody>
      </p:sp>
      <p:sp>
        <p:nvSpPr>
          <p:cNvPr id="18" name="Footer Placeholder 17"/>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5"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A0B5AB40-DEC2-4646-8CA0-0B0C9D60B003}" type="slidenum">
              <a:rPr lang="tr-TR" smtClean="0"/>
              <a:t>‹#›</a:t>
            </a:fld>
            <a:endParaRPr lang="tr-TR"/>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857183C2-4F9D-4259-98B3-CD19B26BA45C}" type="datetimeFigureOut">
              <a:rPr lang="tr-TR" smtClean="0"/>
              <a:t>11.04.2016</a:t>
            </a:fld>
            <a:endParaRPr lang="tr-TR"/>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tr-TR"/>
          </a:p>
        </p:txBody>
      </p:sp>
      <p:pic>
        <p:nvPicPr>
          <p:cNvPr id="11" name="6 Resim" descr="powerpoint sablonu.png"/>
          <p:cNvPicPr>
            <a:picLocks noChangeAspect="1"/>
          </p:cNvPicPr>
          <p:nvPr userDrawn="1"/>
        </p:nvPicPr>
        <p:blipFill>
          <a:blip r:embed="rId16"/>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649" r:id="rId13"/>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portal.kays.kalkinma.gov.tr/" TargetMode="External"/><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hyperlink" Target="https://kaysuygulama.kalkinma.gov.tr/Kays/KaysIstemci/index.x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505188" y="120530"/>
            <a:ext cx="277640" cy="584775"/>
          </a:xfrm>
          <a:prstGeom prst="rect">
            <a:avLst/>
          </a:prstGeom>
        </p:spPr>
        <p:txBody>
          <a:bodyPr wrap="none">
            <a:spAutoFit/>
          </a:bodyPr>
          <a:lstStyle/>
          <a:p>
            <a:pPr algn="ctr"/>
            <a:r>
              <a:rPr lang="tr-TR" sz="3200" b="1" dirty="0" smtClean="0">
                <a:solidFill>
                  <a:schemeClr val="bg1"/>
                </a:solidFill>
              </a:rPr>
              <a:t> </a:t>
            </a:r>
            <a:endParaRPr lang="tr-TR" sz="3200" dirty="0">
              <a:solidFill>
                <a:schemeClr val="bg1"/>
              </a:solidFill>
            </a:endParaRPr>
          </a:p>
        </p:txBody>
      </p:sp>
      <p:sp>
        <p:nvSpPr>
          <p:cNvPr id="2" name="Başlık 1"/>
          <p:cNvSpPr>
            <a:spLocks noGrp="1"/>
          </p:cNvSpPr>
          <p:nvPr>
            <p:ph type="title"/>
          </p:nvPr>
        </p:nvSpPr>
        <p:spPr>
          <a:xfrm>
            <a:off x="971599" y="0"/>
            <a:ext cx="7344817" cy="836712"/>
          </a:xfrm>
        </p:spPr>
        <p:txBody>
          <a:bodyPr>
            <a:normAutofit/>
          </a:bodyPr>
          <a:lstStyle/>
          <a:p>
            <a:pPr algn="ctr"/>
            <a:r>
              <a:rPr lang="tr-TR" b="1" cap="none" dirty="0" smtClean="0">
                <a:solidFill>
                  <a:schemeClr val="bg1"/>
                </a:solidFill>
                <a:cs typeface="Times New Roman" pitchFamily="18" charset="0"/>
              </a:rPr>
              <a:t>BAŞVURU FORMU NASIL DOLDURULUR?</a:t>
            </a:r>
            <a:endParaRPr lang="tr-TR" b="1" cap="none" dirty="0">
              <a:solidFill>
                <a:schemeClr val="bg1"/>
              </a:solidFill>
              <a:cs typeface="Times New Roman" pitchFamily="18" charset="0"/>
            </a:endParaRPr>
          </a:p>
        </p:txBody>
      </p:sp>
      <p:sp>
        <p:nvSpPr>
          <p:cNvPr id="5" name="İçerik Yer Tutucusu 4"/>
          <p:cNvSpPr>
            <a:spLocks noGrp="1"/>
          </p:cNvSpPr>
          <p:nvPr>
            <p:ph sz="half" idx="2"/>
          </p:nvPr>
        </p:nvSpPr>
        <p:spPr>
          <a:xfrm>
            <a:off x="500950" y="1772816"/>
            <a:ext cx="8286116" cy="3731807"/>
          </a:xfrm>
          <a:solidFill>
            <a:schemeClr val="accent1">
              <a:lumMod val="40000"/>
              <a:lumOff val="60000"/>
            </a:schemeClr>
          </a:solidFill>
        </p:spPr>
        <p:txBody>
          <a:bodyPr>
            <a:noAutofit/>
          </a:bodyPr>
          <a:lstStyle/>
          <a:p>
            <a:pPr marL="0" indent="0">
              <a:buNone/>
            </a:pPr>
            <a:endParaRPr lang="tr-TR" sz="5600" dirty="0" smtClean="0">
              <a:latin typeface="+mj-lt"/>
            </a:endParaRPr>
          </a:p>
          <a:p>
            <a:pPr marL="0" indent="0">
              <a:buNone/>
            </a:pPr>
            <a:endParaRPr lang="tr-TR" sz="5600" dirty="0">
              <a:latin typeface="+mj-lt"/>
            </a:endParaRPr>
          </a:p>
          <a:p>
            <a:pPr marL="0" indent="0" algn="ctr">
              <a:buNone/>
            </a:pPr>
            <a:endParaRPr lang="tr-TR" sz="5600" b="1" dirty="0" smtClean="0">
              <a:solidFill>
                <a:schemeClr val="tx2"/>
              </a:solidFill>
              <a:latin typeface="+mj-lt"/>
            </a:endParaRPr>
          </a:p>
          <a:p>
            <a:pPr marL="0" indent="0" algn="ctr">
              <a:buNone/>
            </a:pPr>
            <a:endParaRPr lang="tr-TR" sz="5600" b="1" dirty="0" smtClean="0">
              <a:solidFill>
                <a:schemeClr val="tx2"/>
              </a:solidFill>
              <a:latin typeface="+mj-lt"/>
            </a:endParaRPr>
          </a:p>
          <a:p>
            <a:pPr marL="0" indent="0" algn="ctr">
              <a:buNone/>
            </a:pPr>
            <a:endParaRPr lang="tr-TR" sz="5600" b="1" dirty="0">
              <a:solidFill>
                <a:schemeClr val="tx2"/>
              </a:solidFill>
              <a:latin typeface="+mj-lt"/>
            </a:endParaRPr>
          </a:p>
          <a:p>
            <a:pPr marL="0" indent="0" algn="ctr">
              <a:buNone/>
            </a:pPr>
            <a:r>
              <a:rPr lang="tr-TR" sz="5600" b="1" dirty="0" smtClean="0">
                <a:solidFill>
                  <a:schemeClr val="tx2"/>
                </a:solidFill>
                <a:latin typeface="+mj-lt"/>
              </a:rPr>
              <a:t>BAŞVURU FORMU NASIL DOLDURULUR?</a:t>
            </a:r>
            <a:endParaRPr lang="tr-TR" sz="5600" b="1" dirty="0">
              <a:solidFill>
                <a:schemeClr val="tx2"/>
              </a:solidFill>
              <a:latin typeface="+mj-lt"/>
            </a:endParaRPr>
          </a:p>
          <a:p>
            <a:pPr marL="0" indent="0">
              <a:buNone/>
            </a:pPr>
            <a:endParaRPr lang="tr-TR" sz="5600" dirty="0" smtClean="0">
              <a:latin typeface="+mj-lt"/>
            </a:endParaRPr>
          </a:p>
          <a:p>
            <a:pPr marL="0" indent="0">
              <a:buNone/>
            </a:pPr>
            <a:endParaRPr lang="tr-TR" sz="5600" dirty="0">
              <a:latin typeface="+mj-lt"/>
            </a:endParaRPr>
          </a:p>
          <a:p>
            <a:pPr marL="0" indent="0">
              <a:buNone/>
            </a:pPr>
            <a:endParaRPr lang="tr-TR" sz="5600" dirty="0">
              <a:latin typeface="+mj-lt"/>
            </a:endParaRPr>
          </a:p>
          <a:p>
            <a:pPr marL="0" indent="0">
              <a:buNone/>
            </a:pPr>
            <a:endParaRPr lang="tr-TR" sz="5600" dirty="0" smtClean="0">
              <a:latin typeface="+mj-lt"/>
            </a:endParaRPr>
          </a:p>
          <a:p>
            <a:pPr marL="0" indent="0">
              <a:buNone/>
            </a:pPr>
            <a:r>
              <a:rPr lang="tr-TR" sz="5600" dirty="0" smtClean="0">
                <a:latin typeface="+mj-lt"/>
              </a:rPr>
              <a:t>     </a:t>
            </a:r>
            <a:r>
              <a:rPr lang="tr-TR" sz="5600" b="1" dirty="0" smtClean="0">
                <a:latin typeface="+mj-lt"/>
                <a:cs typeface="Times New Roman" pitchFamily="18" charset="0"/>
              </a:rPr>
              <a:t>   </a:t>
            </a:r>
            <a:endParaRPr lang="tr-TR" sz="5600" b="1" dirty="0">
              <a:latin typeface="+mj-lt"/>
              <a:cs typeface="Times New Roman" pitchFamily="18" charset="0"/>
            </a:endParaRPr>
          </a:p>
        </p:txBody>
      </p:sp>
    </p:spTree>
    <p:extLst>
      <p:ext uri="{BB962C8B-B14F-4D97-AF65-F5344CB8AC3E}">
        <p14:creationId xmlns:p14="http://schemas.microsoft.com/office/powerpoint/2010/main" val="292958920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461665"/>
          </a:xfrm>
          <a:prstGeom prst="rect">
            <a:avLst/>
          </a:prstGeom>
          <a:noFill/>
        </p:spPr>
        <p:txBody>
          <a:bodyPr wrap="square" rtlCol="0">
            <a:spAutoFit/>
          </a:bodyPr>
          <a:lstStyle/>
          <a:p>
            <a:pPr algn="ctr"/>
            <a:r>
              <a:rPr lang="tr-TR" sz="2400" b="1" dirty="0" smtClean="0">
                <a:solidFill>
                  <a:schemeClr val="bg1"/>
                </a:solidFill>
              </a:rPr>
              <a:t>4. BÖLÜM: PROJE AYRINTISI</a:t>
            </a:r>
            <a:endParaRPr lang="tr-TR" sz="2400" b="1" dirty="0">
              <a:solidFill>
                <a:schemeClr val="bg1"/>
              </a:solidFill>
            </a:endParaRPr>
          </a:p>
        </p:txBody>
      </p:sp>
      <p:sp>
        <p:nvSpPr>
          <p:cNvPr id="7" name="Dikdörtgen 6"/>
          <p:cNvSpPr/>
          <p:nvPr/>
        </p:nvSpPr>
        <p:spPr>
          <a:xfrm>
            <a:off x="467544" y="1145644"/>
            <a:ext cx="8424936" cy="3016210"/>
          </a:xfrm>
          <a:prstGeom prst="rect">
            <a:avLst/>
          </a:prstGeom>
          <a:solidFill>
            <a:schemeClr val="accent1">
              <a:lumMod val="40000"/>
              <a:lumOff val="60000"/>
            </a:schemeClr>
          </a:solidFill>
        </p:spPr>
        <p:txBody>
          <a:bodyPr wrap="square">
            <a:spAutoFit/>
          </a:bodyPr>
          <a:lstStyle/>
          <a:p>
            <a:pPr algn="just">
              <a:spcBef>
                <a:spcPts val="300"/>
              </a:spcBef>
              <a:spcAft>
                <a:spcPts val="300"/>
              </a:spcAft>
            </a:pPr>
            <a:r>
              <a:rPr lang="tr-TR" sz="2000" b="1" dirty="0" smtClean="0">
                <a:latin typeface="+mj-lt"/>
                <a:ea typeface="Tahoma" panose="020B0604030504040204" pitchFamily="34" charset="0"/>
                <a:cs typeface="Tahoma" panose="020B0604030504040204" pitchFamily="34" charset="0"/>
              </a:rPr>
              <a:t>AMAÇ VE GEREKÇELENDİRME:</a:t>
            </a:r>
          </a:p>
          <a:p>
            <a:pPr algn="just">
              <a:spcBef>
                <a:spcPts val="300"/>
              </a:spcBef>
              <a:spcAft>
                <a:spcPts val="300"/>
              </a:spcAft>
            </a:pPr>
            <a:r>
              <a:rPr lang="tr-TR" sz="2000" b="1" dirty="0" smtClean="0">
                <a:latin typeface="+mj-lt"/>
                <a:ea typeface="Tahoma" panose="020B0604030504040204" pitchFamily="34" charset="0"/>
                <a:cs typeface="Tahoma" panose="020B0604030504040204" pitchFamily="34" charset="0"/>
              </a:rPr>
              <a:t>5. Hedef Grubun/ Grupların Seçilme Nedenleri</a:t>
            </a:r>
          </a:p>
          <a:p>
            <a:pPr algn="just">
              <a:spcBef>
                <a:spcPts val="300"/>
              </a:spcBef>
              <a:spcAft>
                <a:spcPts val="300"/>
              </a:spcAft>
            </a:pPr>
            <a:endParaRPr lang="tr-TR" sz="2000" b="1" dirty="0" smtClean="0">
              <a:latin typeface="+mj-lt"/>
              <a:ea typeface="Tahoma" panose="020B0604030504040204" pitchFamily="34" charset="0"/>
              <a:cs typeface="Tahoma" panose="020B0604030504040204" pitchFamily="34" charset="0"/>
            </a:endParaRPr>
          </a:p>
          <a:p>
            <a:pPr marL="342900" indent="-342900" algn="just">
              <a:spcBef>
                <a:spcPts val="300"/>
              </a:spcBef>
              <a:spcAft>
                <a:spcPts val="300"/>
              </a:spcAft>
              <a:buFont typeface="Wingdings" pitchFamily="2" charset="2"/>
              <a:buChar char="ü"/>
            </a:pPr>
            <a:r>
              <a:rPr lang="tr-TR" sz="2000" b="1" dirty="0">
                <a:latin typeface="+mj-lt"/>
                <a:ea typeface="Tahoma" panose="020B0604030504040204" pitchFamily="34" charset="0"/>
                <a:cs typeface="Tahoma" panose="020B0604030504040204" pitchFamily="34" charset="0"/>
              </a:rPr>
              <a:t>Bu proje, hedef grubun (grupların) ve nihai yararlanıcıların ihtiyaçlarına nasıl cevap verecek?</a:t>
            </a:r>
          </a:p>
          <a:p>
            <a:pPr marL="342900" indent="-342900" algn="just">
              <a:spcBef>
                <a:spcPts val="300"/>
              </a:spcBef>
              <a:spcAft>
                <a:spcPts val="300"/>
              </a:spcAft>
              <a:buFont typeface="Arial" pitchFamily="34" charset="0"/>
              <a:buChar char="•"/>
            </a:pPr>
            <a:r>
              <a:rPr lang="tr-TR" sz="2000" b="1" dirty="0" smtClean="0">
                <a:latin typeface="+mj-lt"/>
                <a:ea typeface="Tahoma" panose="020B0604030504040204" pitchFamily="34" charset="0"/>
                <a:cs typeface="Tahoma" panose="020B0604030504040204" pitchFamily="34" charset="0"/>
              </a:rPr>
              <a:t>Hedef </a:t>
            </a:r>
            <a:r>
              <a:rPr lang="tr-TR" sz="2000" b="1" dirty="0">
                <a:latin typeface="+mj-lt"/>
                <a:ea typeface="Tahoma" panose="020B0604030504040204" pitchFamily="34" charset="0"/>
                <a:cs typeface="Tahoma" panose="020B0604030504040204" pitchFamily="34" charset="0"/>
              </a:rPr>
              <a:t>grubun ihtiyaç ve sorunları </a:t>
            </a:r>
            <a:endParaRPr lang="tr-TR" sz="2000" b="1" dirty="0" smtClean="0">
              <a:latin typeface="+mj-lt"/>
              <a:ea typeface="Tahoma" panose="020B0604030504040204" pitchFamily="34" charset="0"/>
              <a:cs typeface="Tahoma" panose="020B0604030504040204" pitchFamily="34" charset="0"/>
            </a:endParaRPr>
          </a:p>
          <a:p>
            <a:pPr marL="342900" indent="-342900" algn="just">
              <a:spcBef>
                <a:spcPts val="300"/>
              </a:spcBef>
              <a:spcAft>
                <a:spcPts val="300"/>
              </a:spcAft>
              <a:buFont typeface="Arial" pitchFamily="34" charset="0"/>
              <a:buChar char="•"/>
            </a:pPr>
            <a:r>
              <a:rPr lang="tr-TR" sz="2000" b="1" dirty="0" smtClean="0">
                <a:latin typeface="+mj-lt"/>
                <a:ea typeface="Tahoma" panose="020B0604030504040204" pitchFamily="34" charset="0"/>
                <a:cs typeface="Tahoma" panose="020B0604030504040204" pitchFamily="34" charset="0"/>
              </a:rPr>
              <a:t>İhtiyaç </a:t>
            </a:r>
            <a:r>
              <a:rPr lang="tr-TR" sz="2000" b="1" dirty="0">
                <a:latin typeface="+mj-lt"/>
                <a:ea typeface="Tahoma" panose="020B0604030504040204" pitchFamily="34" charset="0"/>
                <a:cs typeface="Tahoma" panose="020B0604030504040204" pitchFamily="34" charset="0"/>
              </a:rPr>
              <a:t>ve sorunların çözüm </a:t>
            </a:r>
            <a:r>
              <a:rPr lang="tr-TR" sz="2000" b="1" dirty="0" smtClean="0">
                <a:latin typeface="+mj-lt"/>
                <a:ea typeface="Tahoma" panose="020B0604030504040204" pitchFamily="34" charset="0"/>
                <a:cs typeface="Tahoma" panose="020B0604030504040204" pitchFamily="34" charset="0"/>
              </a:rPr>
              <a:t>yolları</a:t>
            </a:r>
          </a:p>
          <a:p>
            <a:pPr marL="342900" indent="-342900" algn="just">
              <a:spcBef>
                <a:spcPts val="300"/>
              </a:spcBef>
              <a:spcAft>
                <a:spcPts val="300"/>
              </a:spcAft>
              <a:buFont typeface="Arial" pitchFamily="34" charset="0"/>
              <a:buChar char="•"/>
            </a:pPr>
            <a:r>
              <a:rPr lang="tr-TR" sz="2000" b="1" dirty="0" smtClean="0">
                <a:latin typeface="+mj-lt"/>
                <a:ea typeface="Tahoma" panose="020B0604030504040204" pitchFamily="34" charset="0"/>
                <a:cs typeface="Tahoma" panose="020B0604030504040204" pitchFamily="34" charset="0"/>
              </a:rPr>
              <a:t>Hedef </a:t>
            </a:r>
            <a:r>
              <a:rPr lang="tr-TR" sz="2000" b="1" dirty="0">
                <a:latin typeface="+mj-lt"/>
                <a:ea typeface="Tahoma" panose="020B0604030504040204" pitchFamily="34" charset="0"/>
                <a:cs typeface="Tahoma" panose="020B0604030504040204" pitchFamily="34" charset="0"/>
              </a:rPr>
              <a:t>bölgede çözüm yollarındaki aksaklık veya eksiklikler</a:t>
            </a:r>
          </a:p>
        </p:txBody>
      </p:sp>
      <p:sp>
        <p:nvSpPr>
          <p:cNvPr id="4" name="Rounded Rectangle 4"/>
          <p:cNvSpPr/>
          <p:nvPr/>
        </p:nvSpPr>
        <p:spPr>
          <a:xfrm>
            <a:off x="899592" y="4365104"/>
            <a:ext cx="7272808" cy="144016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2200" b="1" dirty="0">
                <a:solidFill>
                  <a:schemeClr val="tx1"/>
                </a:solidFill>
              </a:rPr>
              <a:t>Hedef grubun ihtiyaç ve sorunlarına yönelik açıklamalar </a:t>
            </a:r>
            <a:r>
              <a:rPr lang="tr-TR" sz="2200" b="1" dirty="0" smtClean="0">
                <a:solidFill>
                  <a:srgbClr val="FF0000"/>
                </a:solidFill>
              </a:rPr>
              <a:t>güvenilir </a:t>
            </a:r>
            <a:r>
              <a:rPr lang="tr-TR" sz="2200" b="1" dirty="0">
                <a:solidFill>
                  <a:srgbClr val="FF0000"/>
                </a:solidFill>
              </a:rPr>
              <a:t>bilgi kaynakları </a:t>
            </a:r>
            <a:r>
              <a:rPr lang="tr-TR" sz="2200" b="1" dirty="0" smtClean="0">
                <a:solidFill>
                  <a:schemeClr val="tx1"/>
                </a:solidFill>
              </a:rPr>
              <a:t>ile desteklenmelidir</a:t>
            </a:r>
            <a:r>
              <a:rPr lang="tr-TR" sz="2200" b="1" dirty="0">
                <a:solidFill>
                  <a:schemeClr val="tx1"/>
                </a:solidFill>
              </a:rPr>
              <a:t>. </a:t>
            </a:r>
          </a:p>
          <a:p>
            <a:pPr algn="ctr"/>
            <a:endParaRPr lang="tr-TR" sz="2200" dirty="0"/>
          </a:p>
        </p:txBody>
      </p:sp>
    </p:spTree>
    <p:extLst>
      <p:ext uri="{BB962C8B-B14F-4D97-AF65-F5344CB8AC3E}">
        <p14:creationId xmlns:p14="http://schemas.microsoft.com/office/powerpoint/2010/main" val="3126447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461665"/>
          </a:xfrm>
          <a:prstGeom prst="rect">
            <a:avLst/>
          </a:prstGeom>
          <a:noFill/>
        </p:spPr>
        <p:txBody>
          <a:bodyPr wrap="square" rtlCol="0">
            <a:spAutoFit/>
          </a:bodyPr>
          <a:lstStyle/>
          <a:p>
            <a:pPr algn="ctr"/>
            <a:r>
              <a:rPr lang="tr-TR" sz="2400" b="1" dirty="0">
                <a:solidFill>
                  <a:schemeClr val="bg1"/>
                </a:solidFill>
              </a:rPr>
              <a:t>4. BÖLÜM: PROJE AYRINTISI</a:t>
            </a:r>
          </a:p>
        </p:txBody>
      </p:sp>
      <p:sp>
        <p:nvSpPr>
          <p:cNvPr id="7" name="Dikdörtgen 6"/>
          <p:cNvSpPr/>
          <p:nvPr/>
        </p:nvSpPr>
        <p:spPr>
          <a:xfrm>
            <a:off x="251520" y="764704"/>
            <a:ext cx="8820472" cy="4632037"/>
          </a:xfrm>
          <a:prstGeom prst="rect">
            <a:avLst/>
          </a:prstGeom>
          <a:solidFill>
            <a:schemeClr val="accent1">
              <a:lumMod val="40000"/>
              <a:lumOff val="60000"/>
            </a:schemeClr>
          </a:solidFill>
        </p:spPr>
        <p:txBody>
          <a:bodyPr wrap="square">
            <a:spAutoFit/>
          </a:bodyPr>
          <a:lstStyle/>
          <a:p>
            <a:pPr algn="just">
              <a:spcBef>
                <a:spcPts val="300"/>
              </a:spcBef>
              <a:spcAft>
                <a:spcPts val="300"/>
              </a:spcAft>
            </a:pPr>
            <a:r>
              <a:rPr lang="tr-TR" sz="2000" b="1" dirty="0" smtClean="0">
                <a:latin typeface="+mj-lt"/>
                <a:ea typeface="Tahoma" panose="020B0604030504040204" pitchFamily="34" charset="0"/>
                <a:cs typeface="Tahoma" panose="020B0604030504040204" pitchFamily="34" charset="0"/>
              </a:rPr>
              <a:t>FAALİYET</a:t>
            </a:r>
          </a:p>
          <a:p>
            <a:pPr marL="342900" indent="-342900" algn="just">
              <a:spcBef>
                <a:spcPts val="300"/>
              </a:spcBef>
              <a:spcAft>
                <a:spcPts val="300"/>
              </a:spcAft>
              <a:buFont typeface="Wingdings" pitchFamily="2" charset="2"/>
              <a:buChar char="ü"/>
            </a:pPr>
            <a:r>
              <a:rPr lang="tr-TR" sz="2000" b="1" dirty="0">
                <a:latin typeface="+mj-lt"/>
                <a:ea typeface="Tahoma" panose="020B0604030504040204" pitchFamily="34" charset="0"/>
                <a:cs typeface="Tahoma" panose="020B0604030504040204" pitchFamily="34" charset="0"/>
              </a:rPr>
              <a:t>Bu bölüm Değerlendirme Tablosunun </a:t>
            </a:r>
            <a:r>
              <a:rPr lang="tr-TR" sz="2000" b="1" dirty="0">
                <a:solidFill>
                  <a:srgbClr val="FF0000"/>
                </a:solidFill>
                <a:latin typeface="+mj-lt"/>
                <a:ea typeface="Tahoma" panose="020B0604030504040204" pitchFamily="34" charset="0"/>
                <a:cs typeface="Tahoma" panose="020B0604030504040204" pitchFamily="34" charset="0"/>
              </a:rPr>
              <a:t>"Yöntem" </a:t>
            </a:r>
            <a:r>
              <a:rPr lang="tr-TR" sz="2000" b="1" dirty="0">
                <a:latin typeface="+mj-lt"/>
                <a:ea typeface="Tahoma" panose="020B0604030504040204" pitchFamily="34" charset="0"/>
                <a:cs typeface="Tahoma" panose="020B0604030504040204" pitchFamily="34" charset="0"/>
              </a:rPr>
              <a:t>bölümünden alınacak toplam puanı çok önemli ölçüde etkileyecektir. </a:t>
            </a:r>
          </a:p>
          <a:p>
            <a:pPr marL="342900" indent="-342900" algn="just">
              <a:spcBef>
                <a:spcPts val="300"/>
              </a:spcBef>
              <a:spcAft>
                <a:spcPts val="300"/>
              </a:spcAft>
              <a:buFont typeface="Wingdings" pitchFamily="2" charset="2"/>
              <a:buChar char="ü"/>
            </a:pPr>
            <a:r>
              <a:rPr lang="tr-TR" sz="2000" b="1" dirty="0">
                <a:latin typeface="+mj-lt"/>
                <a:ea typeface="Tahoma" panose="020B0604030504040204" pitchFamily="34" charset="0"/>
                <a:cs typeface="Tahoma" panose="020B0604030504040204" pitchFamily="34" charset="0"/>
              </a:rPr>
              <a:t>Bu bölümde açıklanmayan bir faaliyetten doğacak maliyet, uygun kabul edilmeyecek ve bütçe revizyonu esnasında silinecektir. </a:t>
            </a:r>
          </a:p>
          <a:p>
            <a:pPr marL="342900" indent="-342900" algn="just">
              <a:spcBef>
                <a:spcPts val="300"/>
              </a:spcBef>
              <a:spcAft>
                <a:spcPts val="300"/>
              </a:spcAft>
              <a:buFont typeface="Wingdings" pitchFamily="2" charset="2"/>
              <a:buChar char="ü"/>
            </a:pPr>
            <a:r>
              <a:rPr lang="tr-TR" sz="2000" b="1" dirty="0">
                <a:latin typeface="+mj-lt"/>
                <a:ea typeface="Tahoma" panose="020B0604030504040204" pitchFamily="34" charset="0"/>
                <a:cs typeface="Tahoma" panose="020B0604030504040204" pitchFamily="34" charset="0"/>
              </a:rPr>
              <a:t>Projeniz için belirlediğimiz özel amacı elde etmek için hangi çalışmaları gerçekleştirmemiz gerekiyor?</a:t>
            </a:r>
          </a:p>
          <a:p>
            <a:pPr marL="342900" indent="-342900" algn="just">
              <a:spcBef>
                <a:spcPts val="300"/>
              </a:spcBef>
              <a:spcAft>
                <a:spcPts val="300"/>
              </a:spcAft>
              <a:buFont typeface="Wingdings" pitchFamily="2" charset="2"/>
              <a:buChar char="Ø"/>
            </a:pPr>
            <a:r>
              <a:rPr lang="tr-TR" sz="2000" b="1" dirty="0">
                <a:solidFill>
                  <a:srgbClr val="FF0000"/>
                </a:solidFill>
                <a:latin typeface="+mj-lt"/>
                <a:ea typeface="Tahoma" panose="020B0604030504040204" pitchFamily="34" charset="0"/>
                <a:cs typeface="Tahoma" panose="020B0604030504040204" pitchFamily="34" charset="0"/>
              </a:rPr>
              <a:t>Faaliyet planında sorumlular (BS, Ortaklar, İştirakçiler...) açık bir şekilde belirlenmiş mi? (KAYS tarafından uygulama biriminin girilmesi istenmektedir.)</a:t>
            </a:r>
          </a:p>
          <a:p>
            <a:pPr marL="342900" indent="-342900" algn="just">
              <a:spcBef>
                <a:spcPts val="300"/>
              </a:spcBef>
              <a:spcAft>
                <a:spcPts val="300"/>
              </a:spcAft>
              <a:buFont typeface="Wingdings" pitchFamily="2" charset="2"/>
              <a:buChar char="Ø"/>
            </a:pPr>
            <a:r>
              <a:rPr lang="tr-TR" sz="2000" b="1" dirty="0">
                <a:latin typeface="+mj-lt"/>
                <a:ea typeface="Tahoma" panose="020B0604030504040204" pitchFamily="34" charset="0"/>
                <a:cs typeface="Tahoma" panose="020B0604030504040204" pitchFamily="34" charset="0"/>
              </a:rPr>
              <a:t>Faaliyetler açık ve anlaşılır bir biçimde tasarlanmış mı?</a:t>
            </a:r>
          </a:p>
          <a:p>
            <a:pPr marL="342900" indent="-342900" algn="just">
              <a:spcBef>
                <a:spcPts val="300"/>
              </a:spcBef>
              <a:spcAft>
                <a:spcPts val="300"/>
              </a:spcAft>
              <a:buFont typeface="Wingdings" pitchFamily="2" charset="2"/>
              <a:buChar char="Ø"/>
            </a:pPr>
            <a:r>
              <a:rPr lang="tr-TR" sz="2000" b="1" dirty="0">
                <a:latin typeface="+mj-lt"/>
                <a:ea typeface="Tahoma" panose="020B0604030504040204" pitchFamily="34" charset="0"/>
                <a:cs typeface="Tahoma" panose="020B0604030504040204" pitchFamily="34" charset="0"/>
              </a:rPr>
              <a:t>Faaliyetler hazırlanırken mali destek programı kapsamında öngörülen azami süre dikkate alınmış mı?</a:t>
            </a:r>
          </a:p>
          <a:p>
            <a:pPr marL="342900" indent="-342900" algn="just">
              <a:spcBef>
                <a:spcPts val="300"/>
              </a:spcBef>
              <a:spcAft>
                <a:spcPts val="300"/>
              </a:spcAft>
              <a:buFont typeface="Wingdings" pitchFamily="2" charset="2"/>
              <a:buChar char="Ø"/>
            </a:pPr>
            <a:r>
              <a:rPr lang="tr-TR" sz="2000" b="1" dirty="0">
                <a:latin typeface="+mj-lt"/>
                <a:ea typeface="Tahoma" panose="020B0604030504040204" pitchFamily="34" charset="0"/>
                <a:cs typeface="Tahoma" panose="020B0604030504040204" pitchFamily="34" charset="0"/>
              </a:rPr>
              <a:t>Faaliyetler ile bütçe arasında uyum var mı?</a:t>
            </a:r>
          </a:p>
        </p:txBody>
      </p:sp>
      <p:sp>
        <p:nvSpPr>
          <p:cNvPr id="4" name="Rounded Rectangle 4"/>
          <p:cNvSpPr/>
          <p:nvPr/>
        </p:nvSpPr>
        <p:spPr>
          <a:xfrm>
            <a:off x="683568" y="5373216"/>
            <a:ext cx="7776864"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tr-TR" sz="2200" dirty="0">
                <a:solidFill>
                  <a:schemeClr val="tx1"/>
                </a:solidFill>
              </a:rPr>
              <a:t>Her bir faaliyet için </a:t>
            </a:r>
            <a:r>
              <a:rPr lang="tr-TR" sz="2200" b="1" dirty="0">
                <a:solidFill>
                  <a:srgbClr val="FF0000"/>
                </a:solidFill>
              </a:rPr>
              <a:t>5N1K</a:t>
            </a:r>
            <a:r>
              <a:rPr lang="tr-TR" sz="2200" dirty="0">
                <a:solidFill>
                  <a:schemeClr val="tx1"/>
                </a:solidFill>
              </a:rPr>
              <a:t> yaklaşımı sergilenmelidir:</a:t>
            </a:r>
          </a:p>
          <a:p>
            <a:pPr algn="ctr">
              <a:spcBef>
                <a:spcPts val="600"/>
              </a:spcBef>
              <a:spcAft>
                <a:spcPts val="600"/>
              </a:spcAft>
            </a:pPr>
            <a:r>
              <a:rPr lang="tr-TR" sz="2200" b="1" dirty="0">
                <a:solidFill>
                  <a:srgbClr val="FF0000"/>
                </a:solidFill>
              </a:rPr>
              <a:t>N</a:t>
            </a:r>
            <a:r>
              <a:rPr lang="fi-FI" sz="2200" b="1" dirty="0">
                <a:solidFill>
                  <a:srgbClr val="FF0000"/>
                </a:solidFill>
              </a:rPr>
              <a:t>e</a:t>
            </a:r>
            <a:r>
              <a:rPr lang="fi-FI" sz="2200" b="1" dirty="0">
                <a:solidFill>
                  <a:schemeClr val="tx1"/>
                </a:solidFill>
              </a:rPr>
              <a:t>? </a:t>
            </a:r>
            <a:r>
              <a:rPr lang="tr-TR" sz="2200" b="1" dirty="0">
                <a:solidFill>
                  <a:srgbClr val="FF0000"/>
                </a:solidFill>
              </a:rPr>
              <a:t>N</a:t>
            </a:r>
            <a:r>
              <a:rPr lang="fi-FI" sz="2200" b="1" dirty="0">
                <a:solidFill>
                  <a:srgbClr val="FF0000"/>
                </a:solidFill>
              </a:rPr>
              <a:t>e zaman</a:t>
            </a:r>
            <a:r>
              <a:rPr lang="fi-FI" sz="2200" b="1" dirty="0">
                <a:solidFill>
                  <a:schemeClr val="tx1"/>
                </a:solidFill>
              </a:rPr>
              <a:t>? </a:t>
            </a:r>
            <a:r>
              <a:rPr lang="tr-TR" sz="2200" b="1" dirty="0">
                <a:solidFill>
                  <a:srgbClr val="FF0000"/>
                </a:solidFill>
              </a:rPr>
              <a:t>N</a:t>
            </a:r>
            <a:r>
              <a:rPr lang="fi-FI" sz="2200" b="1" dirty="0">
                <a:solidFill>
                  <a:srgbClr val="FF0000"/>
                </a:solidFill>
              </a:rPr>
              <a:t>erede</a:t>
            </a:r>
            <a:r>
              <a:rPr lang="fi-FI" sz="2200" b="1" dirty="0">
                <a:solidFill>
                  <a:schemeClr val="tx1"/>
                </a:solidFill>
              </a:rPr>
              <a:t>? </a:t>
            </a:r>
            <a:r>
              <a:rPr lang="tr-TR" sz="2200" b="1" dirty="0">
                <a:solidFill>
                  <a:srgbClr val="FF0000"/>
                </a:solidFill>
              </a:rPr>
              <a:t>N</a:t>
            </a:r>
            <a:r>
              <a:rPr lang="fi-FI" sz="2200" b="1" dirty="0">
                <a:solidFill>
                  <a:srgbClr val="FF0000"/>
                </a:solidFill>
              </a:rPr>
              <a:t>asıl</a:t>
            </a:r>
            <a:r>
              <a:rPr lang="fi-FI" sz="2200" b="1" dirty="0">
                <a:solidFill>
                  <a:schemeClr val="tx1"/>
                </a:solidFill>
              </a:rPr>
              <a:t>? </a:t>
            </a:r>
            <a:r>
              <a:rPr lang="tr-TR" sz="2200" b="1" dirty="0">
                <a:solidFill>
                  <a:srgbClr val="FF0000"/>
                </a:solidFill>
              </a:rPr>
              <a:t>N</a:t>
            </a:r>
            <a:r>
              <a:rPr lang="fi-FI" sz="2200" b="1" dirty="0">
                <a:solidFill>
                  <a:srgbClr val="FF0000"/>
                </a:solidFill>
              </a:rPr>
              <a:t>eden</a:t>
            </a:r>
            <a:r>
              <a:rPr lang="fi-FI" sz="2200" b="1" dirty="0">
                <a:solidFill>
                  <a:schemeClr val="tx1"/>
                </a:solidFill>
              </a:rPr>
              <a:t>? </a:t>
            </a:r>
            <a:r>
              <a:rPr lang="tr-TR" sz="2200" b="1" dirty="0">
                <a:solidFill>
                  <a:srgbClr val="FF0000"/>
                </a:solidFill>
              </a:rPr>
              <a:t>K</a:t>
            </a:r>
            <a:r>
              <a:rPr lang="fi-FI" sz="2200" b="1" dirty="0">
                <a:solidFill>
                  <a:srgbClr val="FF0000"/>
                </a:solidFill>
              </a:rPr>
              <a:t>im</a:t>
            </a:r>
            <a:r>
              <a:rPr lang="fi-FI" sz="2200" b="1" dirty="0">
                <a:solidFill>
                  <a:schemeClr val="tx1"/>
                </a:solidFill>
              </a:rPr>
              <a:t>?</a:t>
            </a:r>
            <a:endParaRPr lang="tr-TR" sz="2200" b="1" dirty="0">
              <a:solidFill>
                <a:schemeClr val="tx1"/>
              </a:solidFill>
              <a:ea typeface="Tahoma" panose="020B0604030504040204" pitchFamily="34" charset="0"/>
              <a:cs typeface="Tahoma" panose="020B0604030504040204" pitchFamily="34" charset="0"/>
            </a:endParaRPr>
          </a:p>
          <a:p>
            <a:pPr algn="ctr"/>
            <a:endParaRPr lang="tr-TR" sz="2200" dirty="0">
              <a:solidFill>
                <a:schemeClr val="tx1"/>
              </a:solidFill>
            </a:endParaRPr>
          </a:p>
        </p:txBody>
      </p:sp>
    </p:spTree>
    <p:extLst>
      <p:ext uri="{BB962C8B-B14F-4D97-AF65-F5344CB8AC3E}">
        <p14:creationId xmlns:p14="http://schemas.microsoft.com/office/powerpoint/2010/main" val="185267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461665"/>
          </a:xfrm>
          <a:prstGeom prst="rect">
            <a:avLst/>
          </a:prstGeom>
          <a:noFill/>
        </p:spPr>
        <p:txBody>
          <a:bodyPr wrap="square" rtlCol="0">
            <a:spAutoFit/>
          </a:bodyPr>
          <a:lstStyle/>
          <a:p>
            <a:pPr algn="ctr"/>
            <a:r>
              <a:rPr lang="tr-TR" sz="2400" b="1" dirty="0">
                <a:solidFill>
                  <a:schemeClr val="bg1"/>
                </a:solidFill>
              </a:rPr>
              <a:t>4. BÖLÜM: PROJE AYRINTISI</a:t>
            </a:r>
          </a:p>
        </p:txBody>
      </p:sp>
      <p:sp>
        <p:nvSpPr>
          <p:cNvPr id="7" name="Dikdörtgen 6"/>
          <p:cNvSpPr/>
          <p:nvPr/>
        </p:nvSpPr>
        <p:spPr>
          <a:xfrm>
            <a:off x="432048" y="1081474"/>
            <a:ext cx="8532440" cy="4939814"/>
          </a:xfrm>
          <a:prstGeom prst="rect">
            <a:avLst/>
          </a:prstGeom>
          <a:solidFill>
            <a:schemeClr val="accent1">
              <a:lumMod val="40000"/>
              <a:lumOff val="60000"/>
            </a:schemeClr>
          </a:solidFill>
        </p:spPr>
        <p:txBody>
          <a:bodyPr wrap="square">
            <a:spAutoFit/>
          </a:bodyPr>
          <a:lstStyle/>
          <a:p>
            <a:pPr algn="just">
              <a:spcBef>
                <a:spcPts val="300"/>
              </a:spcBef>
              <a:spcAft>
                <a:spcPts val="300"/>
              </a:spcAft>
            </a:pPr>
            <a:r>
              <a:rPr lang="tr-TR" sz="2000" b="1" dirty="0" smtClean="0">
                <a:latin typeface="+mj-lt"/>
                <a:ea typeface="Tahoma" panose="020B0604030504040204" pitchFamily="34" charset="0"/>
                <a:cs typeface="Tahoma" panose="020B0604030504040204" pitchFamily="34" charset="0"/>
              </a:rPr>
              <a:t>FAALİYET</a:t>
            </a:r>
          </a:p>
          <a:p>
            <a:pPr marL="342900" indent="-342900" algn="just">
              <a:lnSpc>
                <a:spcPct val="150000"/>
              </a:lnSpc>
              <a:spcBef>
                <a:spcPts val="300"/>
              </a:spcBef>
              <a:spcAft>
                <a:spcPts val="300"/>
              </a:spcAft>
              <a:buFont typeface="Wingdings" pitchFamily="2" charset="2"/>
              <a:buChar char="ü"/>
            </a:pPr>
            <a:r>
              <a:rPr lang="tr-TR" sz="2000" b="1" dirty="0">
                <a:latin typeface="+mj-lt"/>
                <a:ea typeface="Tahoma" panose="020B0604030504040204" pitchFamily="34" charset="0"/>
                <a:cs typeface="Tahoma" panose="020B0604030504040204" pitchFamily="34" charset="0"/>
              </a:rPr>
              <a:t>Faaliyetlerin hayata geçirilebilmesi için izlenen yöntem, açık ve ayrıntılı bir şekilde tanımlanmış mı?</a:t>
            </a:r>
          </a:p>
          <a:p>
            <a:pPr marL="342900" indent="-342900" algn="just">
              <a:lnSpc>
                <a:spcPct val="150000"/>
              </a:lnSpc>
              <a:spcBef>
                <a:spcPts val="300"/>
              </a:spcBef>
              <a:spcAft>
                <a:spcPts val="300"/>
              </a:spcAft>
              <a:buFont typeface="Wingdings" pitchFamily="2" charset="2"/>
              <a:buChar char="ü"/>
            </a:pPr>
            <a:r>
              <a:rPr lang="tr-TR" sz="2000" b="1" dirty="0">
                <a:latin typeface="+mj-lt"/>
                <a:ea typeface="Tahoma" panose="020B0604030504040204" pitchFamily="34" charset="0"/>
                <a:cs typeface="Tahoma" panose="020B0604030504040204" pitchFamily="34" charset="0"/>
              </a:rPr>
              <a:t>Teklif edilen yöntemler, hedef grubun bilgi seviyesi/altyapısına ve kendine has özelliklerine uygun mu? </a:t>
            </a:r>
          </a:p>
          <a:p>
            <a:pPr marL="342900" indent="-342900" algn="just">
              <a:lnSpc>
                <a:spcPct val="150000"/>
              </a:lnSpc>
              <a:spcBef>
                <a:spcPts val="300"/>
              </a:spcBef>
              <a:spcAft>
                <a:spcPts val="300"/>
              </a:spcAft>
              <a:buFont typeface="Wingdings" pitchFamily="2" charset="2"/>
              <a:buChar char="ü"/>
            </a:pPr>
            <a:r>
              <a:rPr lang="tr-TR" sz="2000" b="1" dirty="0">
                <a:latin typeface="+mj-lt"/>
                <a:ea typeface="Tahoma" panose="020B0604030504040204" pitchFamily="34" charset="0"/>
                <a:cs typeface="Tahoma" panose="020B0604030504040204" pitchFamily="34" charset="0"/>
              </a:rPr>
              <a:t>Hedef grubun veya diğer paydaşların, teklif edilen faaliyetlerin hayata geçirilmesini engelleyici ön yargıları var mı?</a:t>
            </a:r>
          </a:p>
          <a:p>
            <a:pPr marL="342900" indent="-342900" algn="just">
              <a:lnSpc>
                <a:spcPct val="150000"/>
              </a:lnSpc>
              <a:spcBef>
                <a:spcPts val="300"/>
              </a:spcBef>
              <a:spcAft>
                <a:spcPts val="300"/>
              </a:spcAft>
              <a:buFont typeface="Wingdings" pitchFamily="2" charset="2"/>
              <a:buChar char="ü"/>
            </a:pPr>
            <a:r>
              <a:rPr lang="tr-TR" sz="2000" b="1" dirty="0">
                <a:latin typeface="+mj-lt"/>
                <a:ea typeface="Tahoma" panose="020B0604030504040204" pitchFamily="34" charset="0"/>
                <a:cs typeface="Tahoma" panose="020B0604030504040204" pitchFamily="34" charset="0"/>
              </a:rPr>
              <a:t>Proje ekibi, teklif edilen yöntemi uygulayabilecek kapasitede mi?</a:t>
            </a:r>
          </a:p>
          <a:p>
            <a:pPr marL="342900" indent="-342900" algn="just">
              <a:lnSpc>
                <a:spcPct val="150000"/>
              </a:lnSpc>
              <a:spcBef>
                <a:spcPts val="300"/>
              </a:spcBef>
              <a:spcAft>
                <a:spcPts val="300"/>
              </a:spcAft>
              <a:buFont typeface="Wingdings" pitchFamily="2" charset="2"/>
              <a:buChar char="ü"/>
            </a:pPr>
            <a:r>
              <a:rPr lang="tr-TR" sz="2000" b="1" dirty="0">
                <a:latin typeface="+mj-lt"/>
                <a:ea typeface="Tahoma" panose="020B0604030504040204" pitchFamily="34" charset="0"/>
                <a:cs typeface="Tahoma" panose="020B0604030504040204" pitchFamily="34" charset="0"/>
              </a:rPr>
              <a:t>Faaliyetler özelinde proje ekibinin sorumlulukları açık bir şekilde belirlenmiş mi?</a:t>
            </a:r>
          </a:p>
        </p:txBody>
      </p:sp>
    </p:spTree>
    <p:extLst>
      <p:ext uri="{BB962C8B-B14F-4D97-AF65-F5344CB8AC3E}">
        <p14:creationId xmlns:p14="http://schemas.microsoft.com/office/powerpoint/2010/main" val="2268374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461665"/>
          </a:xfrm>
          <a:prstGeom prst="rect">
            <a:avLst/>
          </a:prstGeom>
          <a:noFill/>
        </p:spPr>
        <p:txBody>
          <a:bodyPr wrap="square" rtlCol="0">
            <a:spAutoFit/>
          </a:bodyPr>
          <a:lstStyle/>
          <a:p>
            <a:pPr algn="ctr"/>
            <a:r>
              <a:rPr lang="tr-TR" sz="2400" b="1" dirty="0" smtClean="0">
                <a:solidFill>
                  <a:schemeClr val="bg1"/>
                </a:solidFill>
              </a:rPr>
              <a:t>4. BÖLÜM: PROJE AYRINTISI</a:t>
            </a:r>
            <a:endParaRPr lang="tr-TR" sz="2400" b="1" dirty="0">
              <a:solidFill>
                <a:schemeClr val="bg1"/>
              </a:solidFill>
            </a:endParaRPr>
          </a:p>
        </p:txBody>
      </p:sp>
      <p:sp>
        <p:nvSpPr>
          <p:cNvPr id="7" name="Dikdörtgen 6"/>
          <p:cNvSpPr/>
          <p:nvPr/>
        </p:nvSpPr>
        <p:spPr>
          <a:xfrm>
            <a:off x="395536" y="895067"/>
            <a:ext cx="8496944" cy="5924699"/>
          </a:xfrm>
          <a:prstGeom prst="rect">
            <a:avLst/>
          </a:prstGeom>
          <a:solidFill>
            <a:schemeClr val="accent1">
              <a:lumMod val="40000"/>
              <a:lumOff val="60000"/>
            </a:schemeClr>
          </a:solidFill>
        </p:spPr>
        <p:txBody>
          <a:bodyPr wrap="square">
            <a:spAutoFit/>
          </a:bodyPr>
          <a:lstStyle/>
          <a:p>
            <a:pPr algn="just">
              <a:spcBef>
                <a:spcPts val="300"/>
              </a:spcBef>
              <a:spcAft>
                <a:spcPts val="300"/>
              </a:spcAft>
            </a:pPr>
            <a:r>
              <a:rPr lang="tr-TR" sz="2000" b="1" dirty="0" smtClean="0">
                <a:latin typeface="+mj-lt"/>
                <a:ea typeface="Tahoma" panose="020B0604030504040204" pitchFamily="34" charset="0"/>
                <a:cs typeface="Tahoma" panose="020B0604030504040204" pitchFamily="34" charset="0"/>
              </a:rPr>
              <a:t>YÖNTEM</a:t>
            </a:r>
          </a:p>
          <a:p>
            <a:pPr marL="342900" indent="-342900" algn="just">
              <a:spcBef>
                <a:spcPts val="300"/>
              </a:spcBef>
              <a:spcAft>
                <a:spcPts val="300"/>
              </a:spcAft>
              <a:buFont typeface="Arial" pitchFamily="34" charset="0"/>
              <a:buChar char="•"/>
            </a:pPr>
            <a:r>
              <a:rPr lang="tr-TR" sz="2000" b="1" dirty="0">
                <a:latin typeface="+mj-lt"/>
                <a:ea typeface="Tahoma" panose="020B0604030504040204" pitchFamily="34" charset="0"/>
                <a:cs typeface="Tahoma" panose="020B0604030504040204" pitchFamily="34" charset="0"/>
              </a:rPr>
              <a:t>Bu bölümde sebep sonuç ilişkisi içerisinde, söz konusu yöntemlerin neden seçildiği belirtilmelidir. </a:t>
            </a:r>
            <a:endParaRPr lang="tr-TR" sz="2000" b="1" dirty="0" smtClean="0">
              <a:latin typeface="+mj-lt"/>
              <a:ea typeface="Tahoma" panose="020B0604030504040204" pitchFamily="34" charset="0"/>
              <a:cs typeface="Tahoma" panose="020B0604030504040204" pitchFamily="34" charset="0"/>
            </a:endParaRPr>
          </a:p>
          <a:p>
            <a:pPr marL="457200" indent="-457200" algn="just">
              <a:spcBef>
                <a:spcPts val="300"/>
              </a:spcBef>
              <a:spcAft>
                <a:spcPts val="300"/>
              </a:spcAft>
              <a:buFont typeface="+mj-lt"/>
              <a:buAutoNum type="arabicPeriod"/>
            </a:pPr>
            <a:r>
              <a:rPr lang="tr-TR" sz="2200" b="1" dirty="0" smtClean="0">
                <a:solidFill>
                  <a:srgbClr val="FF0000"/>
                </a:solidFill>
                <a:latin typeface="+mj-lt"/>
                <a:ea typeface="Tahoma" panose="020B0604030504040204" pitchFamily="34" charset="0"/>
                <a:cs typeface="Tahoma" panose="020B0604030504040204" pitchFamily="34" charset="0"/>
              </a:rPr>
              <a:t>Uygulama Yöntemleri ve Teklif Edilen Yöntemin Nedenleri ve Gerekçeleri </a:t>
            </a:r>
          </a:p>
          <a:p>
            <a:pPr marL="457200" indent="-457200" algn="just">
              <a:spcBef>
                <a:spcPts val="300"/>
              </a:spcBef>
              <a:spcAft>
                <a:spcPts val="300"/>
              </a:spcAft>
              <a:buFont typeface="Wingdings" pitchFamily="2" charset="2"/>
              <a:buChar char="ü"/>
            </a:pPr>
            <a:r>
              <a:rPr lang="tr-TR" sz="2000" b="1" dirty="0">
                <a:latin typeface="+mj-lt"/>
                <a:ea typeface="Tahoma" panose="020B0604030504040204" pitchFamily="34" charset="0"/>
                <a:cs typeface="Tahoma" panose="020B0604030504040204" pitchFamily="34" charset="0"/>
              </a:rPr>
              <a:t>Projede kullanılacak yöntemlerin hedef grubun, proje sahibinin ve ortağın kapasitesi üzerinde olmadığı; uygulanabilir olduğu</a:t>
            </a:r>
          </a:p>
          <a:p>
            <a:pPr marL="457200" indent="-457200" algn="just">
              <a:spcBef>
                <a:spcPts val="300"/>
              </a:spcBef>
              <a:spcAft>
                <a:spcPts val="300"/>
              </a:spcAft>
              <a:buFont typeface="Wingdings" pitchFamily="2" charset="2"/>
              <a:buChar char="ü"/>
            </a:pPr>
            <a:r>
              <a:rPr lang="tr-TR" sz="2000" b="1" dirty="0">
                <a:latin typeface="+mj-lt"/>
                <a:ea typeface="Tahoma" panose="020B0604030504040204" pitchFamily="34" charset="0"/>
                <a:cs typeface="Tahoma" panose="020B0604030504040204" pitchFamily="34" charset="0"/>
              </a:rPr>
              <a:t>Seçilen yöntemin hedef kitle üzerinde somut ve kalıcı etkiler yaratacağı</a:t>
            </a:r>
          </a:p>
          <a:p>
            <a:pPr marL="457200" indent="-457200" algn="just">
              <a:spcBef>
                <a:spcPts val="300"/>
              </a:spcBef>
              <a:spcAft>
                <a:spcPts val="300"/>
              </a:spcAft>
              <a:buFont typeface="Wingdings" pitchFamily="2" charset="2"/>
              <a:buChar char="ü"/>
            </a:pPr>
            <a:r>
              <a:rPr lang="tr-TR" sz="2000" b="1" dirty="0">
                <a:latin typeface="+mj-lt"/>
                <a:ea typeface="Tahoma" panose="020B0604030504040204" pitchFamily="34" charset="0"/>
                <a:cs typeface="Tahoma" panose="020B0604030504040204" pitchFamily="34" charset="0"/>
              </a:rPr>
              <a:t>Proje uygulamaları sırasında ortaklarla ve diğer katılımcılarla nasıl işbirliği yapılacağı, paydaşların projeye olumlu katkılarını sağlamak için kullanılması öngörülen yöntemlerin ne olduğu bu bölümde anlatılabilir. </a:t>
            </a:r>
            <a:endParaRPr lang="tr-TR" sz="2000" b="1" dirty="0" smtClean="0">
              <a:latin typeface="+mj-lt"/>
              <a:ea typeface="Tahoma" panose="020B0604030504040204" pitchFamily="34" charset="0"/>
              <a:cs typeface="Tahoma" panose="020B0604030504040204" pitchFamily="34" charset="0"/>
            </a:endParaRPr>
          </a:p>
          <a:p>
            <a:pPr marL="457200" indent="-457200" algn="just">
              <a:spcBef>
                <a:spcPts val="300"/>
              </a:spcBef>
              <a:spcAft>
                <a:spcPts val="300"/>
              </a:spcAft>
              <a:buFont typeface="Wingdings" pitchFamily="2" charset="2"/>
              <a:buChar char="ü"/>
            </a:pPr>
            <a:r>
              <a:rPr lang="tr-TR" sz="2000" b="1" dirty="0">
                <a:latin typeface="+mj-lt"/>
                <a:ea typeface="Tahoma" panose="020B0604030504040204" pitchFamily="34" charset="0"/>
                <a:cs typeface="Tahoma" panose="020B0604030504040204" pitchFamily="34" charset="0"/>
              </a:rPr>
              <a:t>Faaliyetlerin yürütülmesi esnasında uygulanacak yöntemler (Satın alma usullerinin ne şekilde olacağı, eğitim çalışmasının veya anket uygulamasının ne şekilde yapılacağı gibi bilgiler bu bölüm kapsamında detaylandırılmalıdır.) aktarılmalıdır.</a:t>
            </a:r>
          </a:p>
          <a:p>
            <a:pPr marL="457200" indent="-457200" algn="just">
              <a:spcBef>
                <a:spcPts val="300"/>
              </a:spcBef>
              <a:spcAft>
                <a:spcPts val="300"/>
              </a:spcAft>
              <a:buFont typeface="Wingdings" pitchFamily="2" charset="2"/>
              <a:buChar char="ü"/>
            </a:pPr>
            <a:r>
              <a:rPr lang="tr-TR" sz="2000" b="1" dirty="0">
                <a:latin typeface="+mj-lt"/>
                <a:ea typeface="Tahoma" panose="020B0604030504040204" pitchFamily="34" charset="0"/>
                <a:cs typeface="Tahoma" panose="020B0604030504040204" pitchFamily="34" charset="0"/>
              </a:rPr>
              <a:t>Ajans desteğini görünür kılmak için uygulayacağınız görünürlük faaliyetlerine ilişkin yöntemi de bu bölümde belirtmelisiniz</a:t>
            </a:r>
            <a:r>
              <a:rPr lang="tr-TR" sz="2000" b="1" dirty="0" smtClean="0">
                <a:latin typeface="+mj-lt"/>
                <a:ea typeface="Tahoma" panose="020B0604030504040204" pitchFamily="34" charset="0"/>
                <a:cs typeface="Tahoma" panose="020B0604030504040204" pitchFamily="34" charset="0"/>
              </a:rPr>
              <a:t>.</a:t>
            </a:r>
            <a:endParaRPr lang="tr-TR" sz="2000" b="1" dirty="0">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64381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461665"/>
          </a:xfrm>
          <a:prstGeom prst="rect">
            <a:avLst/>
          </a:prstGeom>
          <a:noFill/>
        </p:spPr>
        <p:txBody>
          <a:bodyPr wrap="square" rtlCol="0">
            <a:spAutoFit/>
          </a:bodyPr>
          <a:lstStyle/>
          <a:p>
            <a:pPr algn="ctr"/>
            <a:r>
              <a:rPr lang="tr-TR" sz="2400" b="1" dirty="0" smtClean="0">
                <a:solidFill>
                  <a:schemeClr val="bg1"/>
                </a:solidFill>
              </a:rPr>
              <a:t>4. BÖLÜM: PROJE AYRINTISI</a:t>
            </a:r>
            <a:endParaRPr lang="tr-TR" sz="2400" b="1" dirty="0">
              <a:solidFill>
                <a:schemeClr val="bg1"/>
              </a:solidFill>
            </a:endParaRPr>
          </a:p>
        </p:txBody>
      </p:sp>
      <p:sp>
        <p:nvSpPr>
          <p:cNvPr id="7" name="Dikdörtgen 6"/>
          <p:cNvSpPr/>
          <p:nvPr/>
        </p:nvSpPr>
        <p:spPr>
          <a:xfrm>
            <a:off x="395536" y="895067"/>
            <a:ext cx="8496944" cy="3154710"/>
          </a:xfrm>
          <a:prstGeom prst="rect">
            <a:avLst/>
          </a:prstGeom>
          <a:solidFill>
            <a:schemeClr val="accent1">
              <a:lumMod val="40000"/>
              <a:lumOff val="60000"/>
            </a:schemeClr>
          </a:solidFill>
        </p:spPr>
        <p:txBody>
          <a:bodyPr wrap="square">
            <a:spAutoFit/>
          </a:bodyPr>
          <a:lstStyle/>
          <a:p>
            <a:pPr algn="just">
              <a:spcBef>
                <a:spcPts val="300"/>
              </a:spcBef>
              <a:spcAft>
                <a:spcPts val="300"/>
              </a:spcAft>
            </a:pPr>
            <a:r>
              <a:rPr lang="tr-TR" sz="2000" b="1" dirty="0" smtClean="0">
                <a:latin typeface="+mj-lt"/>
                <a:ea typeface="Tahoma" panose="020B0604030504040204" pitchFamily="34" charset="0"/>
                <a:cs typeface="Tahoma" panose="020B0604030504040204" pitchFamily="34" charset="0"/>
              </a:rPr>
              <a:t>YÖNTEM</a:t>
            </a:r>
          </a:p>
          <a:p>
            <a:pPr algn="just">
              <a:spcBef>
                <a:spcPts val="300"/>
              </a:spcBef>
              <a:spcAft>
                <a:spcPts val="300"/>
              </a:spcAft>
            </a:pPr>
            <a:r>
              <a:rPr lang="tr-TR" sz="2200" b="1" dirty="0" smtClean="0">
                <a:solidFill>
                  <a:srgbClr val="FF0000"/>
                </a:solidFill>
                <a:latin typeface="+mj-lt"/>
                <a:ea typeface="Tahoma" panose="020B0604030504040204" pitchFamily="34" charset="0"/>
                <a:cs typeface="Tahoma" panose="020B0604030504040204" pitchFamily="34" charset="0"/>
              </a:rPr>
              <a:t>2. </a:t>
            </a:r>
            <a:r>
              <a:rPr lang="tr-TR" sz="2200" b="1" dirty="0">
                <a:solidFill>
                  <a:srgbClr val="FF0000"/>
                </a:solidFill>
              </a:rPr>
              <a:t>Projenin daha önceki başka bir projenin devamı olması durumunda, bu projenin öncekinin sonuçları üzerine nasıl inşa edileceğini anlatınız </a:t>
            </a:r>
          </a:p>
          <a:p>
            <a:pPr algn="just">
              <a:spcBef>
                <a:spcPts val="300"/>
              </a:spcBef>
              <a:spcAft>
                <a:spcPts val="300"/>
              </a:spcAft>
            </a:pPr>
            <a:endParaRPr lang="tr-TR" sz="2000" b="1" dirty="0" smtClean="0">
              <a:latin typeface="+mj-lt"/>
              <a:ea typeface="Tahoma" panose="020B0604030504040204" pitchFamily="34" charset="0"/>
              <a:cs typeface="Tahoma" panose="020B0604030504040204" pitchFamily="34" charset="0"/>
            </a:endParaRPr>
          </a:p>
          <a:p>
            <a:pPr marL="457200" indent="-457200" algn="just">
              <a:spcBef>
                <a:spcPts val="300"/>
              </a:spcBef>
              <a:spcAft>
                <a:spcPts val="300"/>
              </a:spcAft>
              <a:buFont typeface="Wingdings" pitchFamily="2" charset="2"/>
              <a:buChar char="ü"/>
            </a:pPr>
            <a:r>
              <a:rPr lang="tr-TR" sz="2000" b="1" dirty="0">
                <a:latin typeface="+mj-lt"/>
                <a:ea typeface="Tahoma" panose="020B0604030504040204" pitchFamily="34" charset="0"/>
                <a:cs typeface="Tahoma" panose="020B0604030504040204" pitchFamily="34" charset="0"/>
              </a:rPr>
              <a:t>Bu bölümde varsa devam eden veya bitmiş başka bir projenin sonuçlarının başvurusu yapılan proje ile olan ilişkisinden, önceki projenin yeni projeye etkilerinden, önceki projenin sonuçlarının nasıl ileriye taşınacağından ve önceki projeden alınan derslerin yeni projeye nasıl yansıtılacağından bahsedilebilir. </a:t>
            </a:r>
          </a:p>
        </p:txBody>
      </p:sp>
      <p:sp>
        <p:nvSpPr>
          <p:cNvPr id="4" name="Rounded Rectangle 10"/>
          <p:cNvSpPr/>
          <p:nvPr/>
        </p:nvSpPr>
        <p:spPr>
          <a:xfrm>
            <a:off x="1945614" y="4653136"/>
            <a:ext cx="5256584" cy="1080120"/>
          </a:xfrm>
          <a:prstGeom prst="roundRect">
            <a:avLst/>
          </a:prstGeom>
          <a:ln w="38100">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b="1" dirty="0">
                <a:solidFill>
                  <a:schemeClr val="tx1"/>
                </a:solidFill>
              </a:rPr>
              <a:t>Yürütmüş olduğunuz proje, sizin öz kaynaklarınızla da finanse edilmiş olabilir. </a:t>
            </a:r>
          </a:p>
          <a:p>
            <a:pPr algn="ctr"/>
            <a:endParaRPr lang="tr-TR" dirty="0"/>
          </a:p>
        </p:txBody>
      </p:sp>
    </p:spTree>
    <p:extLst>
      <p:ext uri="{BB962C8B-B14F-4D97-AF65-F5344CB8AC3E}">
        <p14:creationId xmlns:p14="http://schemas.microsoft.com/office/powerpoint/2010/main" val="4169208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461665"/>
          </a:xfrm>
          <a:prstGeom prst="rect">
            <a:avLst/>
          </a:prstGeom>
          <a:noFill/>
        </p:spPr>
        <p:txBody>
          <a:bodyPr wrap="square" rtlCol="0">
            <a:spAutoFit/>
          </a:bodyPr>
          <a:lstStyle/>
          <a:p>
            <a:pPr algn="ctr"/>
            <a:r>
              <a:rPr lang="tr-TR" sz="2400" b="1" dirty="0" smtClean="0">
                <a:solidFill>
                  <a:schemeClr val="bg1"/>
                </a:solidFill>
              </a:rPr>
              <a:t>4. BÖLÜM: PROJE AYRINTISI</a:t>
            </a:r>
            <a:endParaRPr lang="tr-TR" sz="2400" b="1" dirty="0">
              <a:solidFill>
                <a:schemeClr val="bg1"/>
              </a:solidFill>
            </a:endParaRPr>
          </a:p>
        </p:txBody>
      </p:sp>
      <p:sp>
        <p:nvSpPr>
          <p:cNvPr id="7" name="Dikdörtgen 6"/>
          <p:cNvSpPr/>
          <p:nvPr/>
        </p:nvSpPr>
        <p:spPr>
          <a:xfrm>
            <a:off x="395536" y="895067"/>
            <a:ext cx="8496944" cy="2923877"/>
          </a:xfrm>
          <a:prstGeom prst="rect">
            <a:avLst/>
          </a:prstGeom>
          <a:solidFill>
            <a:schemeClr val="accent1">
              <a:lumMod val="40000"/>
              <a:lumOff val="60000"/>
            </a:schemeClr>
          </a:solidFill>
        </p:spPr>
        <p:txBody>
          <a:bodyPr wrap="square">
            <a:spAutoFit/>
          </a:bodyPr>
          <a:lstStyle/>
          <a:p>
            <a:pPr algn="just">
              <a:spcBef>
                <a:spcPts val="300"/>
              </a:spcBef>
              <a:spcAft>
                <a:spcPts val="300"/>
              </a:spcAft>
            </a:pPr>
            <a:r>
              <a:rPr lang="tr-TR" sz="2000" b="1" dirty="0" smtClean="0">
                <a:latin typeface="+mj-lt"/>
                <a:ea typeface="Tahoma" panose="020B0604030504040204" pitchFamily="34" charset="0"/>
                <a:cs typeface="Tahoma" panose="020B0604030504040204" pitchFamily="34" charset="0"/>
              </a:rPr>
              <a:t>YÖNTEM</a:t>
            </a:r>
          </a:p>
          <a:p>
            <a:pPr algn="just">
              <a:spcBef>
                <a:spcPts val="300"/>
              </a:spcBef>
              <a:spcAft>
                <a:spcPts val="300"/>
              </a:spcAft>
            </a:pPr>
            <a:r>
              <a:rPr lang="tr-TR" sz="2200" b="1" dirty="0" smtClean="0">
                <a:solidFill>
                  <a:srgbClr val="FF0000"/>
                </a:solidFill>
                <a:latin typeface="+mj-lt"/>
                <a:ea typeface="Tahoma" panose="020B0604030504040204" pitchFamily="34" charset="0"/>
                <a:cs typeface="Tahoma" panose="020B0604030504040204" pitchFamily="34" charset="0"/>
              </a:rPr>
              <a:t>3. </a:t>
            </a:r>
            <a:r>
              <a:rPr lang="tr-TR" sz="2200" b="1" dirty="0" smtClean="0">
                <a:solidFill>
                  <a:srgbClr val="FF0000"/>
                </a:solidFill>
              </a:rPr>
              <a:t>Proje </a:t>
            </a:r>
            <a:r>
              <a:rPr lang="tr-TR" sz="2200" b="1" dirty="0">
                <a:solidFill>
                  <a:srgbClr val="FF0000"/>
                </a:solidFill>
              </a:rPr>
              <a:t>büyük bir programın parçasıysa, programa nasıl uyacağı veya programla nasıl koordine edileceğini anlatınız </a:t>
            </a:r>
          </a:p>
          <a:p>
            <a:pPr algn="just">
              <a:spcBef>
                <a:spcPts val="300"/>
              </a:spcBef>
              <a:spcAft>
                <a:spcPts val="300"/>
              </a:spcAft>
            </a:pPr>
            <a:endParaRPr lang="tr-TR" sz="2000" b="1" dirty="0" smtClean="0">
              <a:latin typeface="+mj-lt"/>
              <a:ea typeface="Tahoma" panose="020B0604030504040204" pitchFamily="34" charset="0"/>
              <a:cs typeface="Tahoma" panose="020B0604030504040204" pitchFamily="34" charset="0"/>
            </a:endParaRPr>
          </a:p>
          <a:p>
            <a:pPr marL="457200" indent="-457200" algn="just">
              <a:spcBef>
                <a:spcPts val="300"/>
              </a:spcBef>
              <a:spcAft>
                <a:spcPts val="300"/>
              </a:spcAft>
              <a:buFont typeface="Wingdings" pitchFamily="2" charset="2"/>
              <a:buChar char="ü"/>
            </a:pPr>
            <a:r>
              <a:rPr lang="tr-TR" sz="2000" b="1" dirty="0">
                <a:latin typeface="+mj-lt"/>
                <a:ea typeface="Tahoma" panose="020B0604030504040204" pitchFamily="34" charset="0"/>
                <a:cs typeface="Tahoma" panose="020B0604030504040204" pitchFamily="34" charset="0"/>
              </a:rPr>
              <a:t>Projenin daha büyük programın parçası olduğu durumlarda; söz konusu programla projenin arasındaki bağlantı ve koordinasyon anlatılmalıdır</a:t>
            </a:r>
            <a:r>
              <a:rPr lang="tr-TR" sz="2000" b="1" dirty="0" smtClean="0">
                <a:latin typeface="+mj-lt"/>
                <a:ea typeface="Tahoma" panose="020B0604030504040204" pitchFamily="34" charset="0"/>
                <a:cs typeface="Tahoma" panose="020B0604030504040204" pitchFamily="34" charset="0"/>
              </a:rPr>
              <a:t>.</a:t>
            </a:r>
            <a:endParaRPr lang="tr-TR" sz="2000" b="1" dirty="0">
              <a:latin typeface="+mj-lt"/>
              <a:ea typeface="Tahoma" panose="020B0604030504040204" pitchFamily="34" charset="0"/>
              <a:cs typeface="Tahoma" panose="020B0604030504040204" pitchFamily="34" charset="0"/>
            </a:endParaRPr>
          </a:p>
          <a:p>
            <a:pPr marL="457200" indent="-457200" algn="just">
              <a:spcBef>
                <a:spcPts val="300"/>
              </a:spcBef>
              <a:spcAft>
                <a:spcPts val="300"/>
              </a:spcAft>
              <a:buFont typeface="Wingdings" pitchFamily="2" charset="2"/>
              <a:buChar char="ü"/>
            </a:pPr>
            <a:r>
              <a:rPr lang="tr-TR" sz="2000" b="1" dirty="0">
                <a:latin typeface="+mj-lt"/>
                <a:ea typeface="Tahoma" panose="020B0604030504040204" pitchFamily="34" charset="0"/>
                <a:cs typeface="Tahoma" panose="020B0604030504040204" pitchFamily="34" charset="0"/>
              </a:rPr>
              <a:t>Böyle bir bağlantı yoksa; projenin  başka bir programın parçası olmadığı belirtilmelidir.</a:t>
            </a:r>
          </a:p>
        </p:txBody>
      </p:sp>
      <p:sp>
        <p:nvSpPr>
          <p:cNvPr id="4" name="Rounded Rectangle 10"/>
          <p:cNvSpPr/>
          <p:nvPr/>
        </p:nvSpPr>
        <p:spPr>
          <a:xfrm>
            <a:off x="1945614" y="4653136"/>
            <a:ext cx="5256584" cy="1080120"/>
          </a:xfrm>
          <a:prstGeom prst="roundRect">
            <a:avLst/>
          </a:prstGeom>
          <a:ln w="38100">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b="1" dirty="0">
                <a:solidFill>
                  <a:srgbClr val="FF0000"/>
                </a:solidFill>
              </a:rPr>
              <a:t>Başvuru formunda hiç bir bölüm boş bırakılmamalıdır!.....</a:t>
            </a:r>
          </a:p>
          <a:p>
            <a:pPr algn="ctr"/>
            <a:endParaRPr lang="tr-TR" dirty="0"/>
          </a:p>
        </p:txBody>
      </p:sp>
    </p:spTree>
    <p:extLst>
      <p:ext uri="{BB962C8B-B14F-4D97-AF65-F5344CB8AC3E}">
        <p14:creationId xmlns:p14="http://schemas.microsoft.com/office/powerpoint/2010/main" val="91074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461665"/>
          </a:xfrm>
          <a:prstGeom prst="rect">
            <a:avLst/>
          </a:prstGeom>
          <a:noFill/>
        </p:spPr>
        <p:txBody>
          <a:bodyPr wrap="square" rtlCol="0">
            <a:spAutoFit/>
          </a:bodyPr>
          <a:lstStyle/>
          <a:p>
            <a:pPr algn="ctr"/>
            <a:r>
              <a:rPr lang="tr-TR" sz="2400" b="1" dirty="0" smtClean="0">
                <a:solidFill>
                  <a:schemeClr val="bg1"/>
                </a:solidFill>
              </a:rPr>
              <a:t>4. BÖLÜM: PROJE AYRINTISI</a:t>
            </a:r>
            <a:endParaRPr lang="tr-TR" sz="2400" b="1" dirty="0">
              <a:solidFill>
                <a:schemeClr val="bg1"/>
              </a:solidFill>
            </a:endParaRPr>
          </a:p>
        </p:txBody>
      </p:sp>
      <p:sp>
        <p:nvSpPr>
          <p:cNvPr id="7" name="Dikdörtgen 6"/>
          <p:cNvSpPr/>
          <p:nvPr/>
        </p:nvSpPr>
        <p:spPr>
          <a:xfrm>
            <a:off x="395536" y="895067"/>
            <a:ext cx="8496944" cy="1892826"/>
          </a:xfrm>
          <a:prstGeom prst="rect">
            <a:avLst/>
          </a:prstGeom>
          <a:solidFill>
            <a:schemeClr val="accent1">
              <a:lumMod val="40000"/>
              <a:lumOff val="60000"/>
            </a:schemeClr>
          </a:solidFill>
        </p:spPr>
        <p:txBody>
          <a:bodyPr wrap="square">
            <a:spAutoFit/>
          </a:bodyPr>
          <a:lstStyle/>
          <a:p>
            <a:pPr algn="just">
              <a:spcBef>
                <a:spcPts val="300"/>
              </a:spcBef>
              <a:spcAft>
                <a:spcPts val="300"/>
              </a:spcAft>
            </a:pPr>
            <a:r>
              <a:rPr lang="tr-TR" sz="2000" b="1" dirty="0" smtClean="0">
                <a:latin typeface="+mj-lt"/>
                <a:ea typeface="Tahoma" panose="020B0604030504040204" pitchFamily="34" charset="0"/>
                <a:cs typeface="Tahoma" panose="020B0604030504040204" pitchFamily="34" charset="0"/>
              </a:rPr>
              <a:t>YÖNTEM</a:t>
            </a:r>
          </a:p>
          <a:p>
            <a:pPr algn="just">
              <a:spcBef>
                <a:spcPts val="300"/>
              </a:spcBef>
              <a:spcAft>
                <a:spcPts val="300"/>
              </a:spcAft>
            </a:pPr>
            <a:r>
              <a:rPr lang="tr-TR" sz="2200" b="1" dirty="0" smtClean="0">
                <a:solidFill>
                  <a:srgbClr val="FF0000"/>
                </a:solidFill>
                <a:latin typeface="+mj-lt"/>
                <a:ea typeface="Tahoma" panose="020B0604030504040204" pitchFamily="34" charset="0"/>
                <a:cs typeface="Tahoma" panose="020B0604030504040204" pitchFamily="34" charset="0"/>
              </a:rPr>
              <a:t>4. </a:t>
            </a:r>
            <a:r>
              <a:rPr lang="tr-TR" sz="2200" b="1" dirty="0" smtClean="0">
                <a:solidFill>
                  <a:srgbClr val="FF0000"/>
                </a:solidFill>
              </a:rPr>
              <a:t>Proje </a:t>
            </a:r>
            <a:r>
              <a:rPr lang="tr-TR" sz="2200" b="1" dirty="0">
                <a:solidFill>
                  <a:srgbClr val="FF0000"/>
                </a:solidFill>
              </a:rPr>
              <a:t>takibi ve iç/dış değerlendirme prosedürleri </a:t>
            </a:r>
            <a:endParaRPr lang="tr-TR" sz="2200" b="1" dirty="0" smtClean="0">
              <a:solidFill>
                <a:srgbClr val="FF0000"/>
              </a:solidFill>
            </a:endParaRPr>
          </a:p>
          <a:p>
            <a:pPr algn="just">
              <a:spcBef>
                <a:spcPts val="300"/>
              </a:spcBef>
              <a:spcAft>
                <a:spcPts val="300"/>
              </a:spcAft>
            </a:pPr>
            <a:endParaRPr lang="tr-TR" sz="2000" b="1" dirty="0" smtClean="0">
              <a:latin typeface="+mj-lt"/>
              <a:ea typeface="Tahoma" panose="020B0604030504040204" pitchFamily="34" charset="0"/>
              <a:cs typeface="Tahoma" panose="020B0604030504040204" pitchFamily="34" charset="0"/>
            </a:endParaRPr>
          </a:p>
          <a:p>
            <a:pPr algn="just">
              <a:spcBef>
                <a:spcPts val="300"/>
              </a:spcBef>
              <a:spcAft>
                <a:spcPts val="300"/>
              </a:spcAft>
            </a:pPr>
            <a:r>
              <a:rPr lang="tr-TR" sz="2000" b="1" dirty="0" smtClean="0">
                <a:latin typeface="+mj-lt"/>
                <a:ea typeface="Tahoma" panose="020B0604030504040204" pitchFamily="34" charset="0"/>
                <a:cs typeface="Tahoma" panose="020B0604030504040204" pitchFamily="34" charset="0"/>
              </a:rPr>
              <a:t>Proje </a:t>
            </a:r>
            <a:r>
              <a:rPr lang="tr-TR" sz="2000" b="1" dirty="0">
                <a:latin typeface="+mj-lt"/>
                <a:ea typeface="Tahoma" panose="020B0604030504040204" pitchFamily="34" charset="0"/>
                <a:cs typeface="Tahoma" panose="020B0604030504040204" pitchFamily="34" charset="0"/>
              </a:rPr>
              <a:t>teklifinizde belirlenen hedeflere ve performans göstergelerine ulaşılıp ulaşılmadığı konusunda yapılacak değerlendirme ve denetim faaliyetleri</a:t>
            </a:r>
            <a:r>
              <a:rPr lang="tr-TR" sz="2000" b="1" dirty="0" smtClean="0">
                <a:latin typeface="+mj-lt"/>
                <a:ea typeface="Tahoma" panose="020B0604030504040204" pitchFamily="34" charset="0"/>
                <a:cs typeface="Tahoma" panose="020B0604030504040204" pitchFamily="34" charset="0"/>
              </a:rPr>
              <a:t>;</a:t>
            </a:r>
            <a:endParaRPr lang="tr-TR" sz="2000" b="1" dirty="0" smtClean="0">
              <a:solidFill>
                <a:srgbClr val="FF0000"/>
              </a:solidFill>
              <a:latin typeface="+mj-lt"/>
              <a:ea typeface="Tahoma" panose="020B0604030504040204" pitchFamily="34" charset="0"/>
              <a:cs typeface="Tahoma" panose="020B0604030504040204" pitchFamily="34" charset="0"/>
            </a:endParaRPr>
          </a:p>
        </p:txBody>
      </p:sp>
      <p:sp>
        <p:nvSpPr>
          <p:cNvPr id="6" name="Rectangle 17"/>
          <p:cNvSpPr/>
          <p:nvPr/>
        </p:nvSpPr>
        <p:spPr>
          <a:xfrm>
            <a:off x="323528" y="3002900"/>
            <a:ext cx="5076056" cy="3162404"/>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tr-TR" sz="1900" b="1" dirty="0" smtClean="0"/>
              <a:t>Takip ve değerlendirme çalışmaları hangi </a:t>
            </a:r>
            <a:r>
              <a:rPr lang="tr-TR" sz="1900" b="1" dirty="0"/>
              <a:t>yöntemlerle </a:t>
            </a:r>
            <a:r>
              <a:rPr lang="tr-TR" sz="1900" b="1" dirty="0" smtClean="0"/>
              <a:t>yapılacak </a:t>
            </a:r>
            <a:r>
              <a:rPr lang="tr-TR" sz="1900" b="1" dirty="0"/>
              <a:t>ve nasıl </a:t>
            </a:r>
            <a:r>
              <a:rPr lang="tr-TR" sz="1900" b="1" dirty="0" smtClean="0"/>
              <a:t>yürütülecek? </a:t>
            </a:r>
            <a:endParaRPr lang="tr-TR" sz="1900" b="1" dirty="0"/>
          </a:p>
          <a:p>
            <a:pPr marL="285750" indent="-285750" algn="just">
              <a:lnSpc>
                <a:spcPct val="150000"/>
              </a:lnSpc>
              <a:buFont typeface="Arial" panose="020B0604020202020204" pitchFamily="34" charset="0"/>
              <a:buChar char="•"/>
            </a:pPr>
            <a:r>
              <a:rPr lang="tr-TR" sz="1900" b="1" dirty="0"/>
              <a:t>Bu faaliyetlerin gerçekleştirilmesinden </a:t>
            </a:r>
            <a:r>
              <a:rPr lang="tr-TR" sz="1900" b="1" dirty="0" smtClean="0"/>
              <a:t>kim/kimler </a:t>
            </a:r>
            <a:r>
              <a:rPr lang="tr-TR" sz="1900" b="1" dirty="0"/>
              <a:t>sorumlu </a:t>
            </a:r>
            <a:r>
              <a:rPr lang="tr-TR" sz="1900" b="1" dirty="0" smtClean="0"/>
              <a:t>olacak? </a:t>
            </a:r>
            <a:endParaRPr lang="tr-TR" sz="1900" b="1" dirty="0"/>
          </a:p>
          <a:p>
            <a:pPr marL="285750" indent="-285750" algn="just">
              <a:lnSpc>
                <a:spcPct val="150000"/>
              </a:lnSpc>
              <a:buFont typeface="Arial" panose="020B0604020202020204" pitchFamily="34" charset="0"/>
              <a:buChar char="•"/>
            </a:pPr>
            <a:r>
              <a:rPr lang="tr-TR" sz="1900" b="1" dirty="0" smtClean="0"/>
              <a:t>Takip ve değerlendirme çalışmalarına ilişkin takvimlendirme yapılmış mı? Çalışmalar hangi </a:t>
            </a:r>
            <a:r>
              <a:rPr lang="tr-TR" sz="1900" b="1" dirty="0"/>
              <a:t>sıklıkla </a:t>
            </a:r>
            <a:r>
              <a:rPr lang="tr-TR" sz="1900" b="1" dirty="0" smtClean="0"/>
              <a:t>yapılacak?</a:t>
            </a:r>
            <a:endParaRPr lang="tr-TR" sz="1900" b="1" dirty="0"/>
          </a:p>
        </p:txBody>
      </p:sp>
      <p:sp>
        <p:nvSpPr>
          <p:cNvPr id="8" name="Rounded Rectangle 15"/>
          <p:cNvSpPr/>
          <p:nvPr/>
        </p:nvSpPr>
        <p:spPr>
          <a:xfrm>
            <a:off x="6261765" y="3002900"/>
            <a:ext cx="2520280" cy="30963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rPr>
              <a:t/>
            </a:r>
            <a:br>
              <a:rPr lang="tr-TR" sz="2000" b="1" dirty="0" smtClean="0">
                <a:solidFill>
                  <a:schemeClr val="tx1"/>
                </a:solidFill>
              </a:rPr>
            </a:br>
            <a:r>
              <a:rPr lang="tr-TR" sz="2000" b="1" dirty="0" smtClean="0">
                <a:solidFill>
                  <a:schemeClr val="tx1"/>
                </a:solidFill>
              </a:rPr>
              <a:t>Aylık </a:t>
            </a:r>
            <a:r>
              <a:rPr lang="tr-TR" sz="2000" b="1" dirty="0">
                <a:solidFill>
                  <a:schemeClr val="tx1"/>
                </a:solidFill>
              </a:rPr>
              <a:t>toplantılar, anketler, kurum içi raporlar, toplantı tutanakları, teknik şartnameler, eğitim değerlendirme anketleri vb.</a:t>
            </a:r>
          </a:p>
          <a:p>
            <a:pPr algn="ctr"/>
            <a:endParaRPr lang="tr-TR" sz="2000" dirty="0">
              <a:solidFill>
                <a:schemeClr val="tx1"/>
              </a:solidFill>
            </a:endParaRPr>
          </a:p>
        </p:txBody>
      </p:sp>
      <p:sp>
        <p:nvSpPr>
          <p:cNvPr id="9" name="Right Brace 13"/>
          <p:cNvSpPr/>
          <p:nvPr/>
        </p:nvSpPr>
        <p:spPr>
          <a:xfrm>
            <a:off x="5702788" y="3002900"/>
            <a:ext cx="144016" cy="3168352"/>
          </a:xfrm>
          <a:prstGeom prst="rightBrace">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1469725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461665"/>
          </a:xfrm>
          <a:prstGeom prst="rect">
            <a:avLst/>
          </a:prstGeom>
          <a:noFill/>
        </p:spPr>
        <p:txBody>
          <a:bodyPr wrap="square" rtlCol="0">
            <a:spAutoFit/>
          </a:bodyPr>
          <a:lstStyle/>
          <a:p>
            <a:pPr algn="ctr"/>
            <a:r>
              <a:rPr lang="tr-TR" sz="2400" b="1" dirty="0" smtClean="0">
                <a:solidFill>
                  <a:schemeClr val="bg1"/>
                </a:solidFill>
              </a:rPr>
              <a:t>4. BÖLÜM: PROJE AYRINTISI</a:t>
            </a:r>
            <a:endParaRPr lang="tr-TR" sz="2400" b="1" dirty="0">
              <a:solidFill>
                <a:schemeClr val="bg1"/>
              </a:solidFill>
            </a:endParaRPr>
          </a:p>
        </p:txBody>
      </p:sp>
      <p:sp>
        <p:nvSpPr>
          <p:cNvPr id="7" name="Dikdörtgen 6"/>
          <p:cNvSpPr/>
          <p:nvPr/>
        </p:nvSpPr>
        <p:spPr>
          <a:xfrm>
            <a:off x="395536" y="1206912"/>
            <a:ext cx="8496944" cy="1892826"/>
          </a:xfrm>
          <a:prstGeom prst="rect">
            <a:avLst/>
          </a:prstGeom>
          <a:solidFill>
            <a:schemeClr val="accent1">
              <a:lumMod val="40000"/>
              <a:lumOff val="60000"/>
            </a:schemeClr>
          </a:solidFill>
        </p:spPr>
        <p:txBody>
          <a:bodyPr wrap="square">
            <a:spAutoFit/>
          </a:bodyPr>
          <a:lstStyle/>
          <a:p>
            <a:pPr algn="just">
              <a:spcBef>
                <a:spcPts val="300"/>
              </a:spcBef>
              <a:spcAft>
                <a:spcPts val="300"/>
              </a:spcAft>
            </a:pPr>
            <a:r>
              <a:rPr lang="tr-TR" sz="2000" b="1" dirty="0" smtClean="0">
                <a:latin typeface="+mj-lt"/>
                <a:ea typeface="Tahoma" panose="020B0604030504040204" pitchFamily="34" charset="0"/>
                <a:cs typeface="Tahoma" panose="020B0604030504040204" pitchFamily="34" charset="0"/>
              </a:rPr>
              <a:t>YÖNTEM</a:t>
            </a:r>
          </a:p>
          <a:p>
            <a:pPr algn="just">
              <a:spcBef>
                <a:spcPts val="300"/>
              </a:spcBef>
              <a:spcAft>
                <a:spcPts val="300"/>
              </a:spcAft>
            </a:pPr>
            <a:r>
              <a:rPr lang="tr-TR" sz="2200" b="1" dirty="0" smtClean="0">
                <a:solidFill>
                  <a:srgbClr val="FF0000"/>
                </a:solidFill>
                <a:latin typeface="+mj-lt"/>
                <a:ea typeface="Tahoma" panose="020B0604030504040204" pitchFamily="34" charset="0"/>
                <a:cs typeface="Tahoma" panose="020B0604030504040204" pitchFamily="34" charset="0"/>
              </a:rPr>
              <a:t>4. </a:t>
            </a:r>
            <a:r>
              <a:rPr lang="tr-TR" sz="2200" b="1" dirty="0" smtClean="0">
                <a:solidFill>
                  <a:srgbClr val="FF0000"/>
                </a:solidFill>
              </a:rPr>
              <a:t>Proje </a:t>
            </a:r>
            <a:r>
              <a:rPr lang="tr-TR" sz="2200" b="1" dirty="0">
                <a:solidFill>
                  <a:srgbClr val="FF0000"/>
                </a:solidFill>
              </a:rPr>
              <a:t>takibi ve iç/dış değerlendirme prosedürleri </a:t>
            </a:r>
            <a:endParaRPr lang="tr-TR" sz="2200" b="1" dirty="0" smtClean="0">
              <a:solidFill>
                <a:srgbClr val="FF0000"/>
              </a:solidFill>
            </a:endParaRPr>
          </a:p>
          <a:p>
            <a:pPr algn="just">
              <a:spcBef>
                <a:spcPts val="300"/>
              </a:spcBef>
              <a:spcAft>
                <a:spcPts val="300"/>
              </a:spcAft>
            </a:pPr>
            <a:endParaRPr lang="tr-TR" sz="2000" b="1" dirty="0" smtClean="0">
              <a:latin typeface="+mj-lt"/>
              <a:ea typeface="Tahoma" panose="020B0604030504040204" pitchFamily="34" charset="0"/>
              <a:cs typeface="Tahoma" panose="020B0604030504040204" pitchFamily="34" charset="0"/>
            </a:endParaRPr>
          </a:p>
          <a:p>
            <a:pPr algn="just">
              <a:spcBef>
                <a:spcPts val="300"/>
              </a:spcBef>
              <a:spcAft>
                <a:spcPts val="300"/>
              </a:spcAft>
            </a:pPr>
            <a:r>
              <a:rPr lang="tr-TR" sz="2000" b="1" dirty="0" smtClean="0">
                <a:latin typeface="+mj-lt"/>
                <a:ea typeface="Tahoma" panose="020B0604030504040204" pitchFamily="34" charset="0"/>
                <a:cs typeface="Tahoma" panose="020B0604030504040204" pitchFamily="34" charset="0"/>
              </a:rPr>
              <a:t>Ajans tüm projelerden </a:t>
            </a:r>
            <a:r>
              <a:rPr lang="tr-TR" sz="2000" b="1" dirty="0" smtClean="0">
                <a:solidFill>
                  <a:srgbClr val="FF0000"/>
                </a:solidFill>
                <a:latin typeface="+mj-lt"/>
                <a:ea typeface="Tahoma" panose="020B0604030504040204" pitchFamily="34" charset="0"/>
                <a:cs typeface="Tahoma" panose="020B0604030504040204" pitchFamily="34" charset="0"/>
              </a:rPr>
              <a:t>denetim raporu</a:t>
            </a:r>
            <a:r>
              <a:rPr lang="tr-TR" sz="2000" b="1" dirty="0" smtClean="0">
                <a:latin typeface="+mj-lt"/>
                <a:ea typeface="Tahoma" panose="020B0604030504040204" pitchFamily="34" charset="0"/>
                <a:cs typeface="Tahoma" panose="020B0604030504040204" pitchFamily="34" charset="0"/>
              </a:rPr>
              <a:t> talep eder. Ve bu raporun maliyetleri </a:t>
            </a:r>
            <a:r>
              <a:rPr lang="tr-TR" sz="2000" b="1" dirty="0" err="1" smtClean="0">
                <a:latin typeface="+mj-lt"/>
                <a:ea typeface="Tahoma" panose="020B0604030504040204" pitchFamily="34" charset="0"/>
                <a:cs typeface="Tahoma" panose="020B0604030504040204" pitchFamily="34" charset="0"/>
              </a:rPr>
              <a:t>bütçelendirilebilir</a:t>
            </a:r>
            <a:r>
              <a:rPr lang="tr-TR" sz="2000" b="1" dirty="0" smtClean="0">
                <a:latin typeface="+mj-lt"/>
                <a:ea typeface="Tahoma" panose="020B0604030504040204" pitchFamily="34" charset="0"/>
                <a:cs typeface="Tahoma" panose="020B0604030504040204" pitchFamily="34" charset="0"/>
              </a:rPr>
              <a:t>.</a:t>
            </a:r>
            <a:endParaRPr lang="tr-TR" sz="2000" b="1" dirty="0" smtClean="0">
              <a:solidFill>
                <a:srgbClr val="FF0000"/>
              </a:solidFill>
              <a:latin typeface="+mj-lt"/>
              <a:ea typeface="Tahoma" panose="020B0604030504040204" pitchFamily="34" charset="0"/>
              <a:cs typeface="Tahoma" panose="020B0604030504040204" pitchFamily="34" charset="0"/>
            </a:endParaRPr>
          </a:p>
        </p:txBody>
      </p:sp>
      <p:sp>
        <p:nvSpPr>
          <p:cNvPr id="10" name="Rounded Rectangle 1"/>
          <p:cNvSpPr/>
          <p:nvPr/>
        </p:nvSpPr>
        <p:spPr>
          <a:xfrm>
            <a:off x="395536" y="3501008"/>
            <a:ext cx="8280920" cy="244827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200" dirty="0" smtClean="0">
              <a:solidFill>
                <a:schemeClr val="tx1"/>
              </a:solidFill>
            </a:endParaRPr>
          </a:p>
          <a:p>
            <a:pPr algn="ctr"/>
            <a:r>
              <a:rPr lang="tr-TR" sz="2200" dirty="0" smtClean="0">
                <a:solidFill>
                  <a:schemeClr val="tx1"/>
                </a:solidFill>
              </a:rPr>
              <a:t>Bu </a:t>
            </a:r>
            <a:r>
              <a:rPr lang="tr-TR" sz="2200" dirty="0">
                <a:solidFill>
                  <a:schemeClr val="tx1"/>
                </a:solidFill>
              </a:rPr>
              <a:t>denetim </a:t>
            </a:r>
            <a:r>
              <a:rPr lang="tr-TR" sz="2200" b="1" dirty="0">
                <a:solidFill>
                  <a:schemeClr val="tx1"/>
                </a:solidFill>
              </a:rPr>
              <a:t>ulusal veya uluslar arası kabul görmüş bir denetim kurumuna </a:t>
            </a:r>
            <a:r>
              <a:rPr lang="tr-TR" sz="2200" dirty="0">
                <a:solidFill>
                  <a:schemeClr val="tx1"/>
                </a:solidFill>
              </a:rPr>
              <a:t>(Yeminli Mali Müşavirler/Serbest Muhasebeci Mali Müşavirler Odası veya Sermaye Piyasası Kurulunca onaylanmış Bağımsız Denetim Şirketi) mensup </a:t>
            </a:r>
            <a:r>
              <a:rPr lang="tr-TR" sz="2200" b="1" dirty="0">
                <a:solidFill>
                  <a:schemeClr val="tx1"/>
                </a:solidFill>
              </a:rPr>
              <a:t>onaylı bir dış denetçi tarafından</a:t>
            </a:r>
            <a:r>
              <a:rPr lang="tr-TR" sz="2200" dirty="0">
                <a:solidFill>
                  <a:schemeClr val="tx1"/>
                </a:solidFill>
              </a:rPr>
              <a:t> yapılmalıdır. </a:t>
            </a:r>
          </a:p>
          <a:p>
            <a:pPr algn="ctr"/>
            <a:endParaRPr lang="tr-TR" sz="2200" dirty="0">
              <a:solidFill>
                <a:schemeClr val="tx1"/>
              </a:solidFill>
            </a:endParaRPr>
          </a:p>
        </p:txBody>
      </p:sp>
    </p:spTree>
    <p:extLst>
      <p:ext uri="{BB962C8B-B14F-4D97-AF65-F5344CB8AC3E}">
        <p14:creationId xmlns:p14="http://schemas.microsoft.com/office/powerpoint/2010/main" val="3443728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461665"/>
          </a:xfrm>
          <a:prstGeom prst="rect">
            <a:avLst/>
          </a:prstGeom>
          <a:noFill/>
        </p:spPr>
        <p:txBody>
          <a:bodyPr wrap="square" rtlCol="0">
            <a:spAutoFit/>
          </a:bodyPr>
          <a:lstStyle/>
          <a:p>
            <a:pPr algn="ctr"/>
            <a:r>
              <a:rPr lang="tr-TR" sz="2400" b="1" dirty="0" smtClean="0">
                <a:solidFill>
                  <a:schemeClr val="bg1"/>
                </a:solidFill>
              </a:rPr>
              <a:t>4. BÖLÜM: PROJE AYRINTISI</a:t>
            </a:r>
            <a:endParaRPr lang="tr-TR" sz="2400" b="1" dirty="0">
              <a:solidFill>
                <a:schemeClr val="bg1"/>
              </a:solidFill>
            </a:endParaRPr>
          </a:p>
        </p:txBody>
      </p:sp>
      <p:sp>
        <p:nvSpPr>
          <p:cNvPr id="7" name="Dikdörtgen 6"/>
          <p:cNvSpPr/>
          <p:nvPr/>
        </p:nvSpPr>
        <p:spPr>
          <a:xfrm>
            <a:off x="395536" y="1206912"/>
            <a:ext cx="8496944" cy="4262705"/>
          </a:xfrm>
          <a:prstGeom prst="rect">
            <a:avLst/>
          </a:prstGeom>
          <a:solidFill>
            <a:schemeClr val="accent1">
              <a:lumMod val="40000"/>
              <a:lumOff val="60000"/>
            </a:schemeClr>
          </a:solidFill>
        </p:spPr>
        <p:txBody>
          <a:bodyPr wrap="square">
            <a:spAutoFit/>
          </a:bodyPr>
          <a:lstStyle/>
          <a:p>
            <a:pPr algn="just">
              <a:spcBef>
                <a:spcPts val="300"/>
              </a:spcBef>
              <a:spcAft>
                <a:spcPts val="300"/>
              </a:spcAft>
            </a:pPr>
            <a:r>
              <a:rPr lang="tr-TR" sz="2000" b="1" dirty="0" smtClean="0">
                <a:latin typeface="+mj-lt"/>
                <a:ea typeface="Tahoma" panose="020B0604030504040204" pitchFamily="34" charset="0"/>
                <a:cs typeface="Tahoma" panose="020B0604030504040204" pitchFamily="34" charset="0"/>
              </a:rPr>
              <a:t>YÖNTEM</a:t>
            </a:r>
          </a:p>
          <a:p>
            <a:pPr algn="just">
              <a:spcBef>
                <a:spcPts val="300"/>
              </a:spcBef>
              <a:spcAft>
                <a:spcPts val="300"/>
              </a:spcAft>
            </a:pPr>
            <a:r>
              <a:rPr lang="tr-TR" sz="2200" b="1" dirty="0" smtClean="0">
                <a:solidFill>
                  <a:srgbClr val="FF0000"/>
                </a:solidFill>
                <a:latin typeface="+mj-lt"/>
                <a:ea typeface="Tahoma" panose="020B0604030504040204" pitchFamily="34" charset="0"/>
                <a:cs typeface="Tahoma" panose="020B0604030504040204" pitchFamily="34" charset="0"/>
              </a:rPr>
              <a:t>5. </a:t>
            </a:r>
            <a:r>
              <a:rPr lang="tr-TR" sz="2200" b="1" dirty="0" smtClean="0">
                <a:solidFill>
                  <a:srgbClr val="FF0000"/>
                </a:solidFill>
              </a:rPr>
              <a:t>Çeşitli </a:t>
            </a:r>
            <a:r>
              <a:rPr lang="tr-TR" sz="2200" b="1" dirty="0">
                <a:solidFill>
                  <a:srgbClr val="FF0000"/>
                </a:solidFill>
              </a:rPr>
              <a:t>aktörlerin projedeki rollerinin ve katılımlarının tanımlanması (yerel ortaklar, hedef gruplar, yerel yönetimler, vs.), ve bu rollerin onlara verilmesinin sebepleri)</a:t>
            </a:r>
          </a:p>
          <a:p>
            <a:pPr algn="just">
              <a:spcBef>
                <a:spcPts val="300"/>
              </a:spcBef>
              <a:spcAft>
                <a:spcPts val="300"/>
              </a:spcAft>
            </a:pPr>
            <a:r>
              <a:rPr lang="tr-TR" sz="2000" b="1" dirty="0">
                <a:solidFill>
                  <a:srgbClr val="FF0000"/>
                </a:solidFill>
                <a:latin typeface="+mj-lt"/>
                <a:ea typeface="Tahoma" panose="020B0604030504040204" pitchFamily="34" charset="0"/>
                <a:cs typeface="Tahoma" panose="020B0604030504040204" pitchFamily="34" charset="0"/>
              </a:rPr>
              <a:t>Başvuru Sahibi : </a:t>
            </a:r>
            <a:r>
              <a:rPr lang="tr-TR" sz="2000" b="1" dirty="0">
                <a:latin typeface="+mj-lt"/>
                <a:ea typeface="Tahoma" panose="020B0604030504040204" pitchFamily="34" charset="0"/>
                <a:cs typeface="Tahoma" panose="020B0604030504040204" pitchFamily="34" charset="0"/>
              </a:rPr>
              <a:t>Proje teklifini sunan ve proje başarılı olduğunda sözleşme imzalayan kurum/ kuruluşlardır. </a:t>
            </a:r>
            <a:r>
              <a:rPr lang="tr-TR" sz="2000" b="1" dirty="0">
                <a:solidFill>
                  <a:srgbClr val="FF0000"/>
                </a:solidFill>
                <a:latin typeface="+mj-lt"/>
                <a:ea typeface="Tahoma" panose="020B0604030504040204" pitchFamily="34" charset="0"/>
                <a:cs typeface="Tahoma" panose="020B0604030504040204" pitchFamily="34" charset="0"/>
              </a:rPr>
              <a:t>Baş Aktör </a:t>
            </a:r>
            <a:r>
              <a:rPr lang="tr-TR" sz="2000" b="1" dirty="0" smtClean="0">
                <a:solidFill>
                  <a:srgbClr val="FF0000"/>
                </a:solidFill>
                <a:latin typeface="+mj-lt"/>
                <a:ea typeface="Tahoma" panose="020B0604030504040204" pitchFamily="34" charset="0"/>
                <a:cs typeface="Tahoma" panose="020B0604030504040204" pitchFamily="34" charset="0"/>
                <a:sym typeface="Wingdings" pitchFamily="2" charset="2"/>
              </a:rPr>
              <a:t></a:t>
            </a:r>
            <a:endParaRPr lang="tr-TR" sz="2000" b="1" dirty="0">
              <a:solidFill>
                <a:srgbClr val="FF0000"/>
              </a:solidFill>
              <a:latin typeface="+mj-lt"/>
              <a:ea typeface="Tahoma" panose="020B0604030504040204" pitchFamily="34" charset="0"/>
              <a:cs typeface="Tahoma" panose="020B0604030504040204" pitchFamily="34" charset="0"/>
            </a:endParaRPr>
          </a:p>
          <a:p>
            <a:pPr algn="just">
              <a:spcBef>
                <a:spcPts val="300"/>
              </a:spcBef>
              <a:spcAft>
                <a:spcPts val="300"/>
              </a:spcAft>
            </a:pPr>
            <a:r>
              <a:rPr lang="tr-TR" sz="2000" b="1" dirty="0">
                <a:solidFill>
                  <a:srgbClr val="FF0000"/>
                </a:solidFill>
                <a:latin typeface="+mj-lt"/>
                <a:ea typeface="Tahoma" panose="020B0604030504040204" pitchFamily="34" charset="0"/>
                <a:cs typeface="Tahoma" panose="020B0604030504040204" pitchFamily="34" charset="0"/>
              </a:rPr>
              <a:t>Ortak: </a:t>
            </a:r>
            <a:r>
              <a:rPr lang="tr-TR" sz="2000" b="1" dirty="0">
                <a:latin typeface="+mj-lt"/>
                <a:ea typeface="Tahoma" panose="020B0604030504040204" pitchFamily="34" charset="0"/>
                <a:cs typeface="Tahoma" panose="020B0604030504040204" pitchFamily="34" charset="0"/>
              </a:rPr>
              <a:t>Projenin tasarlanmasına veya uygulanmasına katılan, gerektiğinde sorumluluk ve yetki paylaşan, yaptıkları harcamalar başvuru sahipleri ile aynı koşullarda kabul edilen kurum/ kuruluşlardır.</a:t>
            </a:r>
          </a:p>
          <a:p>
            <a:pPr algn="just">
              <a:spcBef>
                <a:spcPts val="300"/>
              </a:spcBef>
              <a:spcAft>
                <a:spcPts val="300"/>
              </a:spcAft>
            </a:pPr>
            <a:r>
              <a:rPr lang="tr-TR" sz="2000" b="1" dirty="0">
                <a:solidFill>
                  <a:srgbClr val="FF0000"/>
                </a:solidFill>
                <a:latin typeface="+mj-lt"/>
                <a:ea typeface="Tahoma" panose="020B0604030504040204" pitchFamily="34" charset="0"/>
                <a:cs typeface="Tahoma" panose="020B0604030504040204" pitchFamily="34" charset="0"/>
              </a:rPr>
              <a:t>İştirakçiler</a:t>
            </a:r>
            <a:r>
              <a:rPr lang="tr-TR" sz="2000" b="1" dirty="0">
                <a:latin typeface="+mj-lt"/>
                <a:ea typeface="Tahoma" panose="020B0604030504040204" pitchFamily="34" charset="0"/>
                <a:cs typeface="Tahoma" panose="020B0604030504040204" pitchFamily="34" charset="0"/>
              </a:rPr>
              <a:t>: Proje faaliyetlerine destek vermeyi taahhüt eden, ancak projeden fayda sağlayamayan gerçek veya tüzel kişiler.</a:t>
            </a:r>
          </a:p>
          <a:p>
            <a:pPr algn="just">
              <a:spcBef>
                <a:spcPts val="300"/>
              </a:spcBef>
              <a:spcAft>
                <a:spcPts val="300"/>
              </a:spcAft>
            </a:pPr>
            <a:r>
              <a:rPr lang="tr-TR" sz="2000" b="1" dirty="0">
                <a:latin typeface="+mj-lt"/>
                <a:ea typeface="Tahoma" panose="020B0604030504040204" pitchFamily="34" charset="0"/>
                <a:cs typeface="Tahoma" panose="020B0604030504040204" pitchFamily="34" charset="0"/>
              </a:rPr>
              <a:t>Alt Yükleniciler: Projede yer alan bazı faaliyetlerin ihale edildiği kuruluşlardır.</a:t>
            </a:r>
          </a:p>
        </p:txBody>
      </p:sp>
    </p:spTree>
    <p:extLst>
      <p:ext uri="{BB962C8B-B14F-4D97-AF65-F5344CB8AC3E}">
        <p14:creationId xmlns:p14="http://schemas.microsoft.com/office/powerpoint/2010/main" val="2854717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461665"/>
          </a:xfrm>
          <a:prstGeom prst="rect">
            <a:avLst/>
          </a:prstGeom>
          <a:noFill/>
        </p:spPr>
        <p:txBody>
          <a:bodyPr wrap="square" rtlCol="0">
            <a:spAutoFit/>
          </a:bodyPr>
          <a:lstStyle/>
          <a:p>
            <a:pPr algn="ctr"/>
            <a:r>
              <a:rPr lang="tr-TR" sz="2400" b="1" dirty="0" smtClean="0">
                <a:solidFill>
                  <a:schemeClr val="bg1"/>
                </a:solidFill>
              </a:rPr>
              <a:t>4. BÖLÜM: PROJE AYRINTISI</a:t>
            </a:r>
            <a:endParaRPr lang="tr-TR" sz="2400" b="1" dirty="0">
              <a:solidFill>
                <a:schemeClr val="bg1"/>
              </a:solidFill>
            </a:endParaRPr>
          </a:p>
        </p:txBody>
      </p:sp>
      <p:sp>
        <p:nvSpPr>
          <p:cNvPr id="7" name="Dikdörtgen 6"/>
          <p:cNvSpPr/>
          <p:nvPr/>
        </p:nvSpPr>
        <p:spPr>
          <a:xfrm>
            <a:off x="395536" y="1206912"/>
            <a:ext cx="8496944" cy="1492716"/>
          </a:xfrm>
          <a:prstGeom prst="rect">
            <a:avLst/>
          </a:prstGeom>
          <a:solidFill>
            <a:schemeClr val="accent1">
              <a:lumMod val="40000"/>
              <a:lumOff val="60000"/>
            </a:schemeClr>
          </a:solidFill>
        </p:spPr>
        <p:txBody>
          <a:bodyPr wrap="square">
            <a:spAutoFit/>
          </a:bodyPr>
          <a:lstStyle/>
          <a:p>
            <a:pPr algn="just">
              <a:spcBef>
                <a:spcPts val="300"/>
              </a:spcBef>
              <a:spcAft>
                <a:spcPts val="300"/>
              </a:spcAft>
            </a:pPr>
            <a:r>
              <a:rPr lang="tr-TR" sz="2000" b="1" dirty="0" smtClean="0">
                <a:latin typeface="+mj-lt"/>
                <a:ea typeface="Tahoma" panose="020B0604030504040204" pitchFamily="34" charset="0"/>
                <a:cs typeface="Tahoma" panose="020B0604030504040204" pitchFamily="34" charset="0"/>
              </a:rPr>
              <a:t>YÖNTEM</a:t>
            </a:r>
          </a:p>
          <a:p>
            <a:pPr algn="just">
              <a:spcBef>
                <a:spcPts val="300"/>
              </a:spcBef>
              <a:spcAft>
                <a:spcPts val="300"/>
              </a:spcAft>
            </a:pPr>
            <a:r>
              <a:rPr lang="tr-TR" sz="2200" b="1" dirty="0" smtClean="0">
                <a:solidFill>
                  <a:srgbClr val="FF0000"/>
                </a:solidFill>
                <a:latin typeface="+mj-lt"/>
                <a:ea typeface="Tahoma" panose="020B0604030504040204" pitchFamily="34" charset="0"/>
                <a:cs typeface="Tahoma" panose="020B0604030504040204" pitchFamily="34" charset="0"/>
              </a:rPr>
              <a:t>5. </a:t>
            </a:r>
            <a:r>
              <a:rPr lang="tr-TR" sz="2200" b="1" dirty="0" smtClean="0">
                <a:solidFill>
                  <a:srgbClr val="FF0000"/>
                </a:solidFill>
              </a:rPr>
              <a:t>Çeşitli </a:t>
            </a:r>
            <a:r>
              <a:rPr lang="tr-TR" sz="2200" b="1" dirty="0">
                <a:solidFill>
                  <a:srgbClr val="FF0000"/>
                </a:solidFill>
              </a:rPr>
              <a:t>aktörlerin projedeki rollerinin ve katılımlarının tanımlanması (yerel ortaklar, hedef gruplar, yerel yönetimler, vs.), ve bu rollerin onlara verilmesinin sebepleri</a:t>
            </a:r>
            <a:r>
              <a:rPr lang="tr-TR" sz="2200" b="1" dirty="0" smtClean="0">
                <a:solidFill>
                  <a:srgbClr val="FF0000"/>
                </a:solidFill>
              </a:rPr>
              <a:t>)</a:t>
            </a:r>
            <a:endParaRPr lang="tr-TR" sz="2200" b="1" dirty="0">
              <a:solidFill>
                <a:srgbClr val="FF0000"/>
              </a:solidFill>
            </a:endParaRPr>
          </a:p>
        </p:txBody>
      </p:sp>
      <p:sp>
        <p:nvSpPr>
          <p:cNvPr id="4" name="18 Metin kutusu"/>
          <p:cNvSpPr txBox="1"/>
          <p:nvPr/>
        </p:nvSpPr>
        <p:spPr>
          <a:xfrm>
            <a:off x="395536" y="2564904"/>
            <a:ext cx="8496944" cy="3970318"/>
          </a:xfrm>
          <a:prstGeom prst="rect">
            <a:avLst/>
          </a:prstGeom>
          <a:solidFill>
            <a:schemeClr val="accent1">
              <a:lumMod val="40000"/>
              <a:lumOff val="60000"/>
            </a:schemeClr>
          </a:solidFill>
        </p:spPr>
        <p:txBody>
          <a:bodyPr wrap="square" rtlCol="0">
            <a:spAutoFit/>
          </a:bodyPr>
          <a:lstStyle/>
          <a:p>
            <a:r>
              <a:rPr lang="tr-TR" sz="2100" b="1" dirty="0" smtClean="0">
                <a:solidFill>
                  <a:srgbClr val="FF0000"/>
                </a:solidFill>
              </a:rPr>
              <a:t>Anahtar Sorular:</a:t>
            </a:r>
          </a:p>
          <a:p>
            <a:pPr marL="285750" indent="-285750" algn="just">
              <a:buFont typeface="Arial" panose="020B0604020202020204" pitchFamily="34" charset="0"/>
              <a:buChar char="•"/>
            </a:pPr>
            <a:r>
              <a:rPr lang="tr-TR" sz="2100" dirty="0" smtClean="0">
                <a:solidFill>
                  <a:prstClr val="black"/>
                </a:solidFill>
              </a:rPr>
              <a:t>Belirlenen </a:t>
            </a:r>
            <a:r>
              <a:rPr lang="tr-TR" sz="2100" b="1" dirty="0" smtClean="0">
                <a:solidFill>
                  <a:prstClr val="black"/>
                </a:solidFill>
              </a:rPr>
              <a:t>rollerin, projenin başarısı açısından önemi nedir?</a:t>
            </a:r>
          </a:p>
          <a:p>
            <a:pPr marL="285750" indent="-285750" algn="just">
              <a:buFont typeface="Arial" panose="020B0604020202020204" pitchFamily="34" charset="0"/>
              <a:buChar char="•"/>
            </a:pPr>
            <a:r>
              <a:rPr lang="tr-TR" sz="2100" dirty="0" smtClean="0">
                <a:solidFill>
                  <a:prstClr val="black"/>
                </a:solidFill>
              </a:rPr>
              <a:t>Belirlenen </a:t>
            </a:r>
            <a:r>
              <a:rPr lang="tr-TR" sz="2100" b="1" dirty="0" smtClean="0">
                <a:solidFill>
                  <a:prstClr val="black"/>
                </a:solidFill>
              </a:rPr>
              <a:t>roller, proje yönteminizle ne kadar uyumlu?</a:t>
            </a:r>
          </a:p>
          <a:p>
            <a:pPr marL="285750" indent="-285750" algn="just">
              <a:buFont typeface="Arial" panose="020B0604020202020204" pitchFamily="34" charset="0"/>
              <a:buChar char="•"/>
            </a:pPr>
            <a:r>
              <a:rPr lang="tr-TR" sz="2100" dirty="0" smtClean="0">
                <a:solidFill>
                  <a:prstClr val="black"/>
                </a:solidFill>
              </a:rPr>
              <a:t>Projede yer alan </a:t>
            </a:r>
            <a:r>
              <a:rPr lang="tr-TR" sz="2100" b="1" dirty="0" smtClean="0">
                <a:solidFill>
                  <a:prstClr val="black"/>
                </a:solidFill>
              </a:rPr>
              <a:t>aktörlerin sorumlulukları açık olarak tanımlandı mı?</a:t>
            </a:r>
          </a:p>
          <a:p>
            <a:pPr marL="285750" lvl="0" indent="-285750" algn="just">
              <a:buFont typeface="Arial" panose="020B0604020202020204" pitchFamily="34" charset="0"/>
              <a:buChar char="•"/>
            </a:pPr>
            <a:r>
              <a:rPr lang="tr-TR" sz="2100" b="1" dirty="0" smtClean="0">
                <a:solidFill>
                  <a:prstClr val="black"/>
                </a:solidFill>
              </a:rPr>
              <a:t>Ortaklar</a:t>
            </a:r>
            <a:r>
              <a:rPr lang="tr-TR" sz="2100" b="1" dirty="0">
                <a:solidFill>
                  <a:prstClr val="black"/>
                </a:solidFill>
              </a:rPr>
              <a:t>, iştirakçiler, alt yükleniciler, hedef gruplar </a:t>
            </a:r>
            <a:r>
              <a:rPr lang="tr-TR" sz="2100" dirty="0">
                <a:solidFill>
                  <a:prstClr val="black"/>
                </a:solidFill>
              </a:rPr>
              <a:t>vs. </a:t>
            </a:r>
            <a:r>
              <a:rPr lang="tr-TR" sz="2100" b="1" dirty="0">
                <a:solidFill>
                  <a:prstClr val="black"/>
                </a:solidFill>
              </a:rPr>
              <a:t>neden bu role </a:t>
            </a:r>
            <a:r>
              <a:rPr lang="tr-TR" sz="2100" b="1" dirty="0" smtClean="0">
                <a:solidFill>
                  <a:prstClr val="black"/>
                </a:solidFill>
              </a:rPr>
              <a:t>seçildi? (</a:t>
            </a:r>
            <a:r>
              <a:rPr lang="tr-TR" sz="2100" dirty="0" smtClean="0">
                <a:solidFill>
                  <a:prstClr val="black"/>
                </a:solidFill>
              </a:rPr>
              <a:t>Ortağın</a:t>
            </a:r>
            <a:r>
              <a:rPr lang="tr-TR" sz="2100" b="1" dirty="0" smtClean="0">
                <a:solidFill>
                  <a:prstClr val="black"/>
                </a:solidFill>
              </a:rPr>
              <a:t> faaliyet alanı ve misyonu proje faaliyetleri ile ilgili </a:t>
            </a:r>
            <a:r>
              <a:rPr lang="tr-TR" sz="2100" dirty="0" smtClean="0">
                <a:solidFill>
                  <a:prstClr val="black"/>
                </a:solidFill>
              </a:rPr>
              <a:t>olmalıdır.)</a:t>
            </a:r>
          </a:p>
          <a:p>
            <a:pPr lvl="0" algn="just"/>
            <a:endParaRPr lang="tr-TR" sz="2100" dirty="0">
              <a:solidFill>
                <a:prstClr val="black"/>
              </a:solidFill>
            </a:endParaRPr>
          </a:p>
          <a:p>
            <a:pPr algn="just"/>
            <a:r>
              <a:rPr lang="tr-TR" sz="2100" b="1" dirty="0">
                <a:solidFill>
                  <a:srgbClr val="FF0000"/>
                </a:solidFill>
              </a:rPr>
              <a:t>Dikkat!</a:t>
            </a:r>
          </a:p>
          <a:p>
            <a:pPr marL="285750" lvl="0" indent="-285750" algn="just">
              <a:buFont typeface="Arial" panose="020B0604020202020204" pitchFamily="34" charset="0"/>
              <a:buChar char="•"/>
            </a:pPr>
            <a:r>
              <a:rPr lang="tr-TR" sz="2100" b="1" dirty="0" smtClean="0"/>
              <a:t>Ortağın </a:t>
            </a:r>
            <a:r>
              <a:rPr lang="tr-TR" sz="2100" b="1" dirty="0" smtClean="0">
                <a:solidFill>
                  <a:srgbClr val="FF0000"/>
                </a:solidFill>
              </a:rPr>
              <a:t>benzer projelerde</a:t>
            </a:r>
            <a:r>
              <a:rPr lang="tr-TR" sz="2100" b="1" dirty="0" smtClean="0">
                <a:solidFill>
                  <a:prstClr val="black"/>
                </a:solidFill>
              </a:rPr>
              <a:t> </a:t>
            </a:r>
            <a:r>
              <a:rPr lang="tr-TR" sz="2100" dirty="0" smtClean="0">
                <a:solidFill>
                  <a:prstClr val="black"/>
                </a:solidFill>
              </a:rPr>
              <a:t>deneyimi varsa belirtilmelidir.</a:t>
            </a:r>
          </a:p>
          <a:p>
            <a:pPr marL="285750" lvl="0" indent="-285750" algn="just">
              <a:buFont typeface="Arial" panose="020B0604020202020204" pitchFamily="34" charset="0"/>
              <a:buChar char="•"/>
            </a:pPr>
            <a:r>
              <a:rPr lang="tr-TR" sz="2100" dirty="0" smtClean="0">
                <a:solidFill>
                  <a:prstClr val="black"/>
                </a:solidFill>
              </a:rPr>
              <a:t>Ortaklık</a:t>
            </a:r>
            <a:r>
              <a:rPr lang="tr-TR" sz="2100" b="1" dirty="0" smtClean="0">
                <a:solidFill>
                  <a:prstClr val="black"/>
                </a:solidFill>
              </a:rPr>
              <a:t> </a:t>
            </a:r>
            <a:r>
              <a:rPr lang="tr-TR" sz="2100" b="1" u="sng" dirty="0" smtClean="0">
                <a:solidFill>
                  <a:srgbClr val="FF0000"/>
                </a:solidFill>
              </a:rPr>
              <a:t>göstermelik</a:t>
            </a:r>
            <a:r>
              <a:rPr lang="tr-TR" sz="2100" b="1" dirty="0" smtClean="0">
                <a:solidFill>
                  <a:srgbClr val="FF0000"/>
                </a:solidFill>
              </a:rPr>
              <a:t> </a:t>
            </a:r>
            <a:r>
              <a:rPr lang="tr-TR" sz="2100" dirty="0" smtClean="0"/>
              <a:t>olma</a:t>
            </a:r>
            <a:r>
              <a:rPr lang="tr-TR" sz="2100" dirty="0" smtClean="0">
                <a:solidFill>
                  <a:prstClr val="black"/>
                </a:solidFill>
              </a:rPr>
              <a:t>malıdır.</a:t>
            </a:r>
          </a:p>
          <a:p>
            <a:pPr marL="285750" lvl="0" indent="-285750" algn="just">
              <a:buFont typeface="Arial" panose="020B0604020202020204" pitchFamily="34" charset="0"/>
              <a:buChar char="•"/>
            </a:pPr>
            <a:r>
              <a:rPr lang="tr-TR" sz="2100" dirty="0" smtClean="0">
                <a:solidFill>
                  <a:prstClr val="black"/>
                </a:solidFill>
              </a:rPr>
              <a:t>Benzer bilgiler iştirakçiler için de ele alınmalıdır.</a:t>
            </a:r>
            <a:endParaRPr lang="tr-TR" sz="2100" dirty="0">
              <a:solidFill>
                <a:prstClr val="black"/>
              </a:solidFill>
            </a:endParaRPr>
          </a:p>
        </p:txBody>
      </p:sp>
    </p:spTree>
    <p:extLst>
      <p:ext uri="{BB962C8B-B14F-4D97-AF65-F5344CB8AC3E}">
        <p14:creationId xmlns:p14="http://schemas.microsoft.com/office/powerpoint/2010/main" val="4154063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475656" y="116632"/>
            <a:ext cx="6624736" cy="584775"/>
          </a:xfrm>
          <a:prstGeom prst="rect">
            <a:avLst/>
          </a:prstGeom>
          <a:noFill/>
        </p:spPr>
        <p:txBody>
          <a:bodyPr wrap="square" rtlCol="0">
            <a:spAutoFit/>
          </a:bodyPr>
          <a:lstStyle/>
          <a:p>
            <a:pPr algn="ctr"/>
            <a:r>
              <a:rPr lang="tr-TR" sz="3200" b="1" dirty="0" smtClean="0">
                <a:solidFill>
                  <a:schemeClr val="bg1"/>
                </a:solidFill>
              </a:rPr>
              <a:t>DİKKAT!!!</a:t>
            </a:r>
            <a:endParaRPr lang="tr-TR" sz="3200" b="1" dirty="0">
              <a:solidFill>
                <a:schemeClr val="bg1"/>
              </a:solidFill>
            </a:endParaRPr>
          </a:p>
        </p:txBody>
      </p:sp>
      <p:sp>
        <p:nvSpPr>
          <p:cNvPr id="7" name="Dikdörtgen 6"/>
          <p:cNvSpPr/>
          <p:nvPr/>
        </p:nvSpPr>
        <p:spPr>
          <a:xfrm>
            <a:off x="755576" y="1196752"/>
            <a:ext cx="7704856" cy="2092881"/>
          </a:xfrm>
          <a:prstGeom prst="rect">
            <a:avLst/>
          </a:prstGeom>
          <a:solidFill>
            <a:schemeClr val="accent1">
              <a:lumMod val="40000"/>
              <a:lumOff val="60000"/>
            </a:schemeClr>
          </a:solidFill>
        </p:spPr>
        <p:txBody>
          <a:bodyPr wrap="square">
            <a:spAutoFit/>
          </a:bodyPr>
          <a:lstStyle/>
          <a:p>
            <a:pPr marL="342900" indent="-342900" algn="just">
              <a:spcBef>
                <a:spcPts val="300"/>
              </a:spcBef>
              <a:spcAft>
                <a:spcPts val="300"/>
              </a:spcAft>
              <a:buFont typeface="Wingdings" pitchFamily="2" charset="2"/>
              <a:buChar char="ü"/>
            </a:pPr>
            <a:r>
              <a:rPr lang="tr-TR" sz="2000" b="1" dirty="0">
                <a:latin typeface="+mj-lt"/>
                <a:ea typeface="Tahoma" panose="020B0604030504040204" pitchFamily="34" charset="0"/>
                <a:cs typeface="Tahoma" panose="020B0604030504040204" pitchFamily="34" charset="0"/>
              </a:rPr>
              <a:t>Başvuru formu Kalkınma Ajansları Yönetim Sistemi (KAYS) üzerinden </a:t>
            </a:r>
            <a:r>
              <a:rPr lang="tr-TR" sz="2000" b="1" dirty="0" smtClean="0">
                <a:latin typeface="+mj-lt"/>
                <a:ea typeface="Tahoma" panose="020B0604030504040204" pitchFamily="34" charset="0"/>
                <a:cs typeface="Tahoma" panose="020B0604030504040204" pitchFamily="34" charset="0"/>
              </a:rPr>
              <a:t>doldurulmaktadır.</a:t>
            </a:r>
          </a:p>
          <a:p>
            <a:pPr marL="342900" indent="-342900" algn="just">
              <a:spcBef>
                <a:spcPts val="300"/>
              </a:spcBef>
              <a:spcAft>
                <a:spcPts val="300"/>
              </a:spcAft>
              <a:buFont typeface="Wingdings" pitchFamily="2" charset="2"/>
              <a:buChar char="ü"/>
            </a:pPr>
            <a:r>
              <a:rPr lang="tr-TR" sz="2000" b="1" dirty="0" smtClean="0">
                <a:latin typeface="+mj-lt"/>
                <a:ea typeface="Tahoma" panose="020B0604030504040204" pitchFamily="34" charset="0"/>
                <a:cs typeface="Tahoma" panose="020B0604030504040204" pitchFamily="34" charset="0"/>
              </a:rPr>
              <a:t>Başvuru </a:t>
            </a:r>
            <a:r>
              <a:rPr lang="tr-TR" sz="2000" b="1" dirty="0">
                <a:latin typeface="+mj-lt"/>
                <a:ea typeface="Tahoma" panose="020B0604030504040204" pitchFamily="34" charset="0"/>
                <a:cs typeface="Tahoma" panose="020B0604030504040204" pitchFamily="34" charset="0"/>
              </a:rPr>
              <a:t>formunun her bir bölümü için belirlenmiş karakter sınırlaması söz </a:t>
            </a:r>
            <a:r>
              <a:rPr lang="tr-TR" sz="2000" b="1" dirty="0" smtClean="0">
                <a:latin typeface="+mj-lt"/>
                <a:ea typeface="Tahoma" panose="020B0604030504040204" pitchFamily="34" charset="0"/>
                <a:cs typeface="Tahoma" panose="020B0604030504040204" pitchFamily="34" charset="0"/>
              </a:rPr>
              <a:t>konusudur.</a:t>
            </a:r>
          </a:p>
          <a:p>
            <a:pPr marL="342900" indent="-342900" algn="just">
              <a:spcBef>
                <a:spcPts val="300"/>
              </a:spcBef>
              <a:spcAft>
                <a:spcPts val="300"/>
              </a:spcAft>
              <a:buFont typeface="Wingdings" pitchFamily="2" charset="2"/>
              <a:buChar char="ü"/>
            </a:pPr>
            <a:r>
              <a:rPr lang="tr-TR" sz="2000" b="1" dirty="0" smtClean="0">
                <a:latin typeface="+mj-lt"/>
                <a:ea typeface="Tahoma" panose="020B0604030504040204" pitchFamily="34" charset="0"/>
                <a:cs typeface="Tahoma" panose="020B0604030504040204" pitchFamily="34" charset="0"/>
              </a:rPr>
              <a:t>KAYS </a:t>
            </a:r>
            <a:r>
              <a:rPr lang="tr-TR" sz="2000" b="1" dirty="0" err="1">
                <a:latin typeface="+mj-lt"/>
                <a:ea typeface="Tahoma" panose="020B0604030504040204" pitchFamily="34" charset="0"/>
                <a:cs typeface="Tahoma" panose="020B0604030504040204" pitchFamily="34" charset="0"/>
              </a:rPr>
              <a:t>arayüzü</a:t>
            </a:r>
            <a:r>
              <a:rPr lang="tr-TR" sz="2000" b="1" dirty="0">
                <a:latin typeface="+mj-lt"/>
                <a:ea typeface="Tahoma" panose="020B0604030504040204" pitchFamily="34" charset="0"/>
                <a:cs typeface="Tahoma" panose="020B0604030504040204" pitchFamily="34" charset="0"/>
              </a:rPr>
              <a:t> </a:t>
            </a:r>
            <a:r>
              <a:rPr lang="tr-TR" sz="2000" b="1" dirty="0" err="1">
                <a:latin typeface="+mj-lt"/>
                <a:ea typeface="Tahoma" panose="020B0604030504040204" pitchFamily="34" charset="0"/>
                <a:cs typeface="Tahoma" panose="020B0604030504040204" pitchFamily="34" charset="0"/>
              </a:rPr>
              <a:t>google</a:t>
            </a:r>
            <a:r>
              <a:rPr lang="tr-TR" sz="2000" b="1" dirty="0">
                <a:latin typeface="+mj-lt"/>
                <a:ea typeface="Tahoma" panose="020B0604030504040204" pitchFamily="34" charset="0"/>
                <a:cs typeface="Tahoma" panose="020B0604030504040204" pitchFamily="34" charset="0"/>
              </a:rPr>
              <a:t> </a:t>
            </a:r>
            <a:r>
              <a:rPr lang="tr-TR" sz="2000" b="1" dirty="0" err="1">
                <a:latin typeface="+mj-lt"/>
                <a:ea typeface="Tahoma" panose="020B0604030504040204" pitchFamily="34" charset="0"/>
                <a:cs typeface="Tahoma" panose="020B0604030504040204" pitchFamily="34" charset="0"/>
              </a:rPr>
              <a:t>chrome</a:t>
            </a:r>
            <a:r>
              <a:rPr lang="tr-TR" sz="2000" b="1" dirty="0">
                <a:latin typeface="+mj-lt"/>
                <a:ea typeface="Tahoma" panose="020B0604030504040204" pitchFamily="34" charset="0"/>
                <a:cs typeface="Tahoma" panose="020B0604030504040204" pitchFamily="34" charset="0"/>
              </a:rPr>
              <a:t> tarayıcısında daha etkili bir şekilde çalışmaktadır.</a:t>
            </a:r>
            <a:endParaRPr lang="tr-TR" sz="2000" b="1" dirty="0">
              <a:latin typeface="+mj-lt"/>
            </a:endParaRPr>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818"/>
          <a:stretch/>
        </p:blipFill>
        <p:spPr bwMode="auto">
          <a:xfrm>
            <a:off x="611560" y="3717032"/>
            <a:ext cx="4478622"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3"/>
          <p:cNvSpPr txBox="1"/>
          <p:nvPr/>
        </p:nvSpPr>
        <p:spPr>
          <a:xfrm>
            <a:off x="5220072" y="3715512"/>
            <a:ext cx="3600400" cy="923330"/>
          </a:xfrm>
          <a:prstGeom prst="rect">
            <a:avLst/>
          </a:prstGeom>
          <a:noFill/>
        </p:spPr>
        <p:txBody>
          <a:bodyPr wrap="square" rtlCol="0">
            <a:spAutoFit/>
          </a:bodyPr>
          <a:lstStyle/>
          <a:p>
            <a:r>
              <a:rPr lang="tr-TR" b="1" dirty="0" smtClean="0"/>
              <a:t>KAYS Portal: </a:t>
            </a:r>
          </a:p>
          <a:p>
            <a:r>
              <a:rPr lang="tr-TR" dirty="0" smtClean="0">
                <a:hlinkClick r:id="rId3"/>
              </a:rPr>
              <a:t>http</a:t>
            </a:r>
            <a:r>
              <a:rPr lang="tr-TR" dirty="0">
                <a:hlinkClick r:id="rId3"/>
              </a:rPr>
              <a:t>://portal.kays.kalkinma.gov.tr/</a:t>
            </a:r>
            <a:r>
              <a:rPr lang="tr-TR" dirty="0"/>
              <a:t> </a:t>
            </a:r>
          </a:p>
          <a:p>
            <a:endParaRPr lang="tr-TR" dirty="0"/>
          </a:p>
        </p:txBody>
      </p:sp>
      <p:sp>
        <p:nvSpPr>
          <p:cNvPr id="10" name="TextBox 7"/>
          <p:cNvSpPr txBox="1"/>
          <p:nvPr/>
        </p:nvSpPr>
        <p:spPr>
          <a:xfrm>
            <a:off x="5220072" y="4449015"/>
            <a:ext cx="3744416" cy="2031325"/>
          </a:xfrm>
          <a:prstGeom prst="rect">
            <a:avLst/>
          </a:prstGeom>
          <a:noFill/>
        </p:spPr>
        <p:txBody>
          <a:bodyPr wrap="square" rtlCol="0">
            <a:spAutoFit/>
          </a:bodyPr>
          <a:lstStyle/>
          <a:p>
            <a:r>
              <a:rPr lang="tr-TR" b="1" dirty="0" smtClean="0"/>
              <a:t>Sisteme Giriş: </a:t>
            </a:r>
            <a:r>
              <a:rPr lang="tr-TR" dirty="0">
                <a:hlinkClick r:id="rId4"/>
              </a:rPr>
              <a:t>https://kaysuygulama.kalkinma.gov.tr/Kays/KaysIstemci/index.xhtml</a:t>
            </a:r>
            <a:r>
              <a:rPr lang="tr-TR" dirty="0"/>
              <a:t> </a:t>
            </a:r>
            <a:endParaRPr lang="tr-TR" dirty="0" smtClean="0"/>
          </a:p>
          <a:p>
            <a:endParaRPr lang="tr-TR" dirty="0"/>
          </a:p>
          <a:p>
            <a:r>
              <a:rPr lang="tr-TR" b="1" dirty="0" smtClean="0"/>
              <a:t>Ayrıca Ajans İnternet Sitesinden de girilebilmektedir.</a:t>
            </a:r>
            <a:endParaRPr lang="tr-TR" b="1" dirty="0"/>
          </a:p>
          <a:p>
            <a:endParaRPr lang="tr-TR" dirty="0"/>
          </a:p>
        </p:txBody>
      </p:sp>
    </p:spTree>
    <p:extLst>
      <p:ext uri="{BB962C8B-B14F-4D97-AF65-F5344CB8AC3E}">
        <p14:creationId xmlns:p14="http://schemas.microsoft.com/office/powerpoint/2010/main" val="3658223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461665"/>
          </a:xfrm>
          <a:prstGeom prst="rect">
            <a:avLst/>
          </a:prstGeom>
          <a:noFill/>
        </p:spPr>
        <p:txBody>
          <a:bodyPr wrap="square" rtlCol="0">
            <a:spAutoFit/>
          </a:bodyPr>
          <a:lstStyle/>
          <a:p>
            <a:pPr algn="ctr"/>
            <a:r>
              <a:rPr lang="tr-TR" sz="2400" b="1" dirty="0" smtClean="0">
                <a:solidFill>
                  <a:schemeClr val="bg1"/>
                </a:solidFill>
              </a:rPr>
              <a:t>4. BÖLÜM: PROJE AYRINTISI</a:t>
            </a:r>
            <a:endParaRPr lang="tr-TR" sz="2400" b="1" dirty="0">
              <a:solidFill>
                <a:schemeClr val="bg1"/>
              </a:solidFill>
            </a:endParaRPr>
          </a:p>
        </p:txBody>
      </p:sp>
      <p:sp>
        <p:nvSpPr>
          <p:cNvPr id="7" name="Dikdörtgen 6"/>
          <p:cNvSpPr/>
          <p:nvPr/>
        </p:nvSpPr>
        <p:spPr>
          <a:xfrm>
            <a:off x="395536" y="1124744"/>
            <a:ext cx="8496944" cy="5224507"/>
          </a:xfrm>
          <a:prstGeom prst="rect">
            <a:avLst/>
          </a:prstGeom>
          <a:solidFill>
            <a:schemeClr val="accent1">
              <a:lumMod val="40000"/>
              <a:lumOff val="60000"/>
            </a:schemeClr>
          </a:solidFill>
        </p:spPr>
        <p:txBody>
          <a:bodyPr wrap="square">
            <a:spAutoFit/>
          </a:bodyPr>
          <a:lstStyle/>
          <a:p>
            <a:pPr algn="just">
              <a:spcBef>
                <a:spcPts val="300"/>
              </a:spcBef>
              <a:spcAft>
                <a:spcPts val="300"/>
              </a:spcAft>
            </a:pPr>
            <a:r>
              <a:rPr lang="tr-TR" sz="2000" b="1" dirty="0" smtClean="0">
                <a:latin typeface="+mj-lt"/>
                <a:ea typeface="Tahoma" panose="020B0604030504040204" pitchFamily="34" charset="0"/>
                <a:cs typeface="Tahoma" panose="020B0604030504040204" pitchFamily="34" charset="0"/>
              </a:rPr>
              <a:t>YÖNTEM</a:t>
            </a:r>
          </a:p>
          <a:p>
            <a:pPr algn="just">
              <a:spcBef>
                <a:spcPts val="300"/>
              </a:spcBef>
              <a:spcAft>
                <a:spcPts val="300"/>
              </a:spcAft>
            </a:pPr>
            <a:r>
              <a:rPr lang="tr-TR" sz="2200" b="1" dirty="0">
                <a:solidFill>
                  <a:srgbClr val="FF0000"/>
                </a:solidFill>
                <a:latin typeface="+mj-lt"/>
                <a:ea typeface="Tahoma" panose="020B0604030504040204" pitchFamily="34" charset="0"/>
                <a:cs typeface="Tahoma" panose="020B0604030504040204" pitchFamily="34" charset="0"/>
              </a:rPr>
              <a:t>6</a:t>
            </a:r>
            <a:r>
              <a:rPr lang="tr-TR" sz="2200" b="1" dirty="0" smtClean="0">
                <a:solidFill>
                  <a:srgbClr val="FF0000"/>
                </a:solidFill>
                <a:latin typeface="+mj-lt"/>
                <a:ea typeface="Tahoma" panose="020B0604030504040204" pitchFamily="34" charset="0"/>
                <a:cs typeface="Tahoma" panose="020B0604030504040204" pitchFamily="34" charset="0"/>
              </a:rPr>
              <a:t>. </a:t>
            </a:r>
            <a:r>
              <a:rPr lang="tr-TR" sz="2200" b="1" dirty="0">
                <a:solidFill>
                  <a:srgbClr val="FF0000"/>
                </a:solidFill>
              </a:rPr>
              <a:t>Proje uygulaması için önerilen ekip</a:t>
            </a:r>
          </a:p>
          <a:p>
            <a:pPr marL="285750" indent="-285750" algn="just">
              <a:buFont typeface="Arial" panose="020B0604020202020204" pitchFamily="34" charset="0"/>
              <a:buChar char="•"/>
            </a:pPr>
            <a:r>
              <a:rPr lang="tr-TR" sz="2200" dirty="0"/>
              <a:t>Projenin yürütülebilmesi için kurulan ekip burada belirtilmelidir.</a:t>
            </a:r>
          </a:p>
          <a:p>
            <a:pPr marL="285750" indent="-285750" algn="just">
              <a:buFont typeface="Arial" panose="020B0604020202020204" pitchFamily="34" charset="0"/>
              <a:buChar char="•"/>
            </a:pPr>
            <a:r>
              <a:rPr lang="tr-TR" sz="2200" b="1" dirty="0"/>
              <a:t>Proje ekibindeki her bireyin</a:t>
            </a:r>
            <a:r>
              <a:rPr lang="tr-TR" sz="2200" dirty="0"/>
              <a:t>;</a:t>
            </a:r>
          </a:p>
          <a:p>
            <a:pPr marL="742950" lvl="1" indent="-285750" algn="just">
              <a:buFont typeface="Arial" panose="020B0604020202020204" pitchFamily="34" charset="0"/>
              <a:buChar char="•"/>
            </a:pPr>
            <a:r>
              <a:rPr lang="tr-TR" sz="2200" b="1" dirty="0"/>
              <a:t>rolü,</a:t>
            </a:r>
          </a:p>
          <a:p>
            <a:pPr marL="742950" lvl="1" indent="-285750" algn="just">
              <a:buFont typeface="Arial" panose="020B0604020202020204" pitchFamily="34" charset="0"/>
              <a:buChar char="•"/>
            </a:pPr>
            <a:r>
              <a:rPr lang="tr-TR" sz="2200" b="1" dirty="0"/>
              <a:t>benzer </a:t>
            </a:r>
            <a:r>
              <a:rPr lang="tr-TR" sz="2200" b="1" dirty="0">
                <a:solidFill>
                  <a:srgbClr val="FF0000"/>
                </a:solidFill>
              </a:rPr>
              <a:t>proje tecrübesi</a:t>
            </a:r>
            <a:r>
              <a:rPr lang="tr-TR" sz="2200" b="1" dirty="0"/>
              <a:t>,</a:t>
            </a:r>
          </a:p>
          <a:p>
            <a:pPr marL="742950" lvl="1" indent="-285750" algn="just">
              <a:buFont typeface="Arial" panose="020B0604020202020204" pitchFamily="34" charset="0"/>
              <a:buChar char="•"/>
            </a:pPr>
            <a:r>
              <a:rPr lang="tr-TR" sz="2200" b="1" dirty="0"/>
              <a:t>proje ile ilgili deneyim ve uzmanlık alanları,</a:t>
            </a:r>
          </a:p>
          <a:p>
            <a:pPr marL="742950" lvl="1" indent="-285750" algn="just">
              <a:buFont typeface="Arial" panose="020B0604020202020204" pitchFamily="34" charset="0"/>
              <a:buChar char="•"/>
            </a:pPr>
            <a:r>
              <a:rPr lang="tr-TR" sz="2200" b="1" dirty="0"/>
              <a:t>personelin teknik yeterliliği, </a:t>
            </a:r>
            <a:endParaRPr lang="tr-TR" sz="2200" dirty="0"/>
          </a:p>
          <a:p>
            <a:pPr marL="742950" lvl="1" indent="-285750" algn="just">
              <a:buFont typeface="Arial" panose="020B0604020202020204" pitchFamily="34" charset="0"/>
              <a:buChar char="•"/>
            </a:pPr>
            <a:r>
              <a:rPr lang="tr-TR" sz="2200" b="1" dirty="0"/>
              <a:t>projedeki görevi tanımlanmalı</a:t>
            </a:r>
            <a:r>
              <a:rPr lang="tr-TR" sz="2200" dirty="0"/>
              <a:t>.</a:t>
            </a:r>
          </a:p>
          <a:p>
            <a:pPr marL="285750" indent="-285750" algn="just">
              <a:buFont typeface="Arial" panose="020B0604020202020204" pitchFamily="34" charset="0"/>
              <a:buChar char="•"/>
            </a:pPr>
            <a:r>
              <a:rPr lang="tr-TR" sz="2200" dirty="0"/>
              <a:t>Burada </a:t>
            </a:r>
            <a:r>
              <a:rPr lang="tr-TR" sz="2200" b="1" dirty="0"/>
              <a:t>kişilerin isimlerinin belirtilmesine gerek yoktur.</a:t>
            </a:r>
          </a:p>
          <a:p>
            <a:pPr marL="285750" indent="-285750" algn="just">
              <a:buFont typeface="Arial" panose="020B0604020202020204" pitchFamily="34" charset="0"/>
              <a:buChar char="•"/>
            </a:pPr>
            <a:r>
              <a:rPr lang="tr-TR" sz="2200" b="1" dirty="0"/>
              <a:t>Faaliyetlerde yer alan </a:t>
            </a:r>
            <a:r>
              <a:rPr lang="tr-TR" sz="2200" b="1" dirty="0">
                <a:solidFill>
                  <a:srgbClr val="FF0000"/>
                </a:solidFill>
              </a:rPr>
              <a:t>her bir bireyin özgeçmişi</a:t>
            </a:r>
            <a:r>
              <a:rPr lang="tr-TR" sz="2200" b="1" dirty="0"/>
              <a:t> </a:t>
            </a:r>
            <a:r>
              <a:rPr lang="tr-TR" sz="2200" dirty="0"/>
              <a:t>başvuruya eklenmelidir. </a:t>
            </a:r>
            <a:r>
              <a:rPr lang="tr-TR" sz="2200" b="1" dirty="0">
                <a:solidFill>
                  <a:srgbClr val="FF0000"/>
                </a:solidFill>
              </a:rPr>
              <a:t>Özgeçmişlere önem vermeyi unutmayınız</a:t>
            </a:r>
            <a:r>
              <a:rPr lang="tr-TR" sz="2200" b="1" dirty="0" smtClean="0">
                <a:solidFill>
                  <a:srgbClr val="FF0000"/>
                </a:solidFill>
              </a:rPr>
              <a:t>...</a:t>
            </a:r>
          </a:p>
          <a:p>
            <a:pPr algn="just"/>
            <a:endParaRPr lang="tr-TR" sz="2200" b="1" dirty="0">
              <a:solidFill>
                <a:srgbClr val="FF0000"/>
              </a:solidFill>
            </a:endParaRPr>
          </a:p>
          <a:p>
            <a:pPr marL="285750" indent="-285750" algn="just">
              <a:buFont typeface="Arial" panose="020B0604020202020204" pitchFamily="34" charset="0"/>
              <a:buChar char="•"/>
            </a:pPr>
            <a:r>
              <a:rPr lang="tr-TR" sz="2200" dirty="0"/>
              <a:t>Bu bölüm, Değerlendirme Tablosunun </a:t>
            </a:r>
            <a:r>
              <a:rPr lang="tr-TR" sz="2200" b="1" dirty="0"/>
              <a:t>“</a:t>
            </a:r>
            <a:r>
              <a:rPr lang="tr-TR" sz="2200" b="1" dirty="0">
                <a:solidFill>
                  <a:srgbClr val="FF0000"/>
                </a:solidFill>
              </a:rPr>
              <a:t>Mali Kapasite ve İşletme Kapasitesi”</a:t>
            </a:r>
            <a:r>
              <a:rPr lang="tr-TR" sz="2200" dirty="0">
                <a:solidFill>
                  <a:srgbClr val="FF0000"/>
                </a:solidFill>
              </a:rPr>
              <a:t> bölümünden alınacak puanı </a:t>
            </a:r>
            <a:r>
              <a:rPr lang="tr-TR" sz="2200" b="1" dirty="0">
                <a:solidFill>
                  <a:srgbClr val="FF0000"/>
                </a:solidFill>
              </a:rPr>
              <a:t>etkileyecektir.</a:t>
            </a:r>
          </a:p>
        </p:txBody>
      </p:sp>
    </p:spTree>
    <p:extLst>
      <p:ext uri="{BB962C8B-B14F-4D97-AF65-F5344CB8AC3E}">
        <p14:creationId xmlns:p14="http://schemas.microsoft.com/office/powerpoint/2010/main" val="925194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461665"/>
          </a:xfrm>
          <a:prstGeom prst="rect">
            <a:avLst/>
          </a:prstGeom>
          <a:noFill/>
        </p:spPr>
        <p:txBody>
          <a:bodyPr wrap="square" rtlCol="0">
            <a:spAutoFit/>
          </a:bodyPr>
          <a:lstStyle/>
          <a:p>
            <a:pPr algn="ctr"/>
            <a:r>
              <a:rPr lang="tr-TR" sz="2400" b="1" dirty="0" smtClean="0">
                <a:solidFill>
                  <a:schemeClr val="bg1"/>
                </a:solidFill>
              </a:rPr>
              <a:t>4. BÖLÜM: PROJE AYRINTISI</a:t>
            </a:r>
            <a:endParaRPr lang="tr-TR" sz="2400" b="1" dirty="0">
              <a:solidFill>
                <a:schemeClr val="bg1"/>
              </a:solidFill>
            </a:endParaRPr>
          </a:p>
        </p:txBody>
      </p:sp>
      <p:sp>
        <p:nvSpPr>
          <p:cNvPr id="7" name="Dikdörtgen 6"/>
          <p:cNvSpPr/>
          <p:nvPr/>
        </p:nvSpPr>
        <p:spPr>
          <a:xfrm>
            <a:off x="395536" y="1124744"/>
            <a:ext cx="8496944" cy="4970591"/>
          </a:xfrm>
          <a:prstGeom prst="rect">
            <a:avLst/>
          </a:prstGeom>
          <a:solidFill>
            <a:schemeClr val="accent1">
              <a:lumMod val="40000"/>
              <a:lumOff val="60000"/>
            </a:schemeClr>
          </a:solidFill>
        </p:spPr>
        <p:txBody>
          <a:bodyPr wrap="square">
            <a:spAutoFit/>
          </a:bodyPr>
          <a:lstStyle/>
          <a:p>
            <a:pPr algn="just">
              <a:spcBef>
                <a:spcPts val="300"/>
              </a:spcBef>
              <a:spcAft>
                <a:spcPts val="300"/>
              </a:spcAft>
            </a:pPr>
            <a:r>
              <a:rPr lang="tr-TR" sz="2000" b="1" dirty="0" smtClean="0">
                <a:latin typeface="+mj-lt"/>
                <a:ea typeface="Tahoma" panose="020B0604030504040204" pitchFamily="34" charset="0"/>
                <a:cs typeface="Tahoma" panose="020B0604030504040204" pitchFamily="34" charset="0"/>
              </a:rPr>
              <a:t>YÖNTEM</a:t>
            </a:r>
          </a:p>
          <a:p>
            <a:pPr algn="just">
              <a:spcBef>
                <a:spcPts val="300"/>
              </a:spcBef>
              <a:spcAft>
                <a:spcPts val="300"/>
              </a:spcAft>
            </a:pPr>
            <a:r>
              <a:rPr lang="tr-TR" sz="2200" b="1" dirty="0" smtClean="0">
                <a:solidFill>
                  <a:srgbClr val="FF0000"/>
                </a:solidFill>
                <a:latin typeface="+mj-lt"/>
                <a:ea typeface="Tahoma" panose="020B0604030504040204" pitchFamily="34" charset="0"/>
                <a:cs typeface="Tahoma" panose="020B0604030504040204" pitchFamily="34" charset="0"/>
              </a:rPr>
              <a:t>7. </a:t>
            </a:r>
            <a:r>
              <a:rPr lang="tr-TR" sz="2200" b="1" dirty="0">
                <a:solidFill>
                  <a:srgbClr val="FF0000"/>
                </a:solidFill>
              </a:rPr>
              <a:t>Projenin uygulanması için önerilen temel </a:t>
            </a:r>
            <a:r>
              <a:rPr lang="tr-TR" sz="2200" b="1" dirty="0" smtClean="0">
                <a:solidFill>
                  <a:srgbClr val="FF0000"/>
                </a:solidFill>
              </a:rPr>
              <a:t>araç-gereçler</a:t>
            </a:r>
          </a:p>
          <a:p>
            <a:pPr marL="342900" indent="-342900" algn="just">
              <a:spcBef>
                <a:spcPts val="300"/>
              </a:spcBef>
              <a:spcAft>
                <a:spcPts val="300"/>
              </a:spcAft>
              <a:buFont typeface="Wingdings" pitchFamily="2" charset="2"/>
              <a:buChar char="ü"/>
            </a:pPr>
            <a:r>
              <a:rPr lang="tr-TR" sz="2200" dirty="0"/>
              <a:t>Projede kullanacağınız araçlar, ekipmanlar nelerdir? </a:t>
            </a:r>
            <a:endParaRPr lang="tr-TR" sz="2200" dirty="0" smtClean="0"/>
          </a:p>
          <a:p>
            <a:pPr marL="342900" indent="-342900" algn="just">
              <a:spcBef>
                <a:spcPts val="300"/>
              </a:spcBef>
              <a:spcAft>
                <a:spcPts val="300"/>
              </a:spcAft>
              <a:buFont typeface="Wingdings" pitchFamily="2" charset="2"/>
              <a:buChar char="ü"/>
            </a:pPr>
            <a:r>
              <a:rPr lang="tr-TR" sz="2200" dirty="0" smtClean="0"/>
              <a:t>Bunlardan </a:t>
            </a:r>
            <a:r>
              <a:rPr lang="tr-TR" sz="2200" dirty="0"/>
              <a:t>hangileri hali hazırda mevcut, hangileri proje kapsamında alınacak?</a:t>
            </a:r>
          </a:p>
          <a:p>
            <a:pPr algn="just">
              <a:spcBef>
                <a:spcPts val="300"/>
              </a:spcBef>
              <a:spcAft>
                <a:spcPts val="300"/>
              </a:spcAft>
            </a:pPr>
            <a:endParaRPr lang="tr-TR" sz="2200" b="1" dirty="0"/>
          </a:p>
          <a:p>
            <a:pPr algn="just">
              <a:spcBef>
                <a:spcPts val="300"/>
              </a:spcBef>
              <a:spcAft>
                <a:spcPts val="300"/>
              </a:spcAft>
            </a:pPr>
            <a:r>
              <a:rPr lang="tr-TR" sz="2200" b="1" dirty="0" err="1"/>
              <a:t>Örn</a:t>
            </a:r>
            <a:r>
              <a:rPr lang="tr-TR" sz="2200" b="1" dirty="0"/>
              <a:t>: Makine/ekipman/malzeme, ofisler, anket formları, eğitim dokümanları (proje ekipmanları, proje faaliyetleri ile uyumlu olmalıdır.)</a:t>
            </a:r>
          </a:p>
          <a:p>
            <a:pPr algn="just">
              <a:spcBef>
                <a:spcPts val="300"/>
              </a:spcBef>
              <a:spcAft>
                <a:spcPts val="300"/>
              </a:spcAft>
            </a:pPr>
            <a:endParaRPr lang="tr-TR" sz="2200" dirty="0"/>
          </a:p>
          <a:p>
            <a:pPr marL="342900" indent="-342900" algn="just">
              <a:spcBef>
                <a:spcPts val="300"/>
              </a:spcBef>
              <a:spcAft>
                <a:spcPts val="300"/>
              </a:spcAft>
              <a:buFont typeface="Wingdings" pitchFamily="2" charset="2"/>
              <a:buChar char="ü"/>
            </a:pPr>
            <a:r>
              <a:rPr lang="tr-TR" sz="2200" dirty="0"/>
              <a:t>"BS ve/veya ortaklar tarafından ayni katkı yapılmakta mıdır? Yapılmaktaysa hangi faaliyet için yapılmaktadır? Ayni katkı nedir?" şeklinde sıralanabilecek soruların cevapları da bu bölümde yanıtlanabilir.</a:t>
            </a:r>
          </a:p>
        </p:txBody>
      </p:sp>
    </p:spTree>
    <p:extLst>
      <p:ext uri="{BB962C8B-B14F-4D97-AF65-F5344CB8AC3E}">
        <p14:creationId xmlns:p14="http://schemas.microsoft.com/office/powerpoint/2010/main" val="3658370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461665"/>
          </a:xfrm>
          <a:prstGeom prst="rect">
            <a:avLst/>
          </a:prstGeom>
          <a:noFill/>
        </p:spPr>
        <p:txBody>
          <a:bodyPr wrap="square" rtlCol="0">
            <a:spAutoFit/>
          </a:bodyPr>
          <a:lstStyle/>
          <a:p>
            <a:pPr algn="ctr"/>
            <a:r>
              <a:rPr lang="tr-TR" sz="2400" b="1" dirty="0" smtClean="0">
                <a:solidFill>
                  <a:schemeClr val="bg1"/>
                </a:solidFill>
              </a:rPr>
              <a:t>4. BÖLÜM: PROJE AYRINTISI</a:t>
            </a:r>
            <a:endParaRPr lang="tr-TR" sz="2400" b="1" dirty="0">
              <a:solidFill>
                <a:schemeClr val="bg1"/>
              </a:solidFill>
            </a:endParaRPr>
          </a:p>
        </p:txBody>
      </p:sp>
      <p:sp>
        <p:nvSpPr>
          <p:cNvPr id="7" name="Dikdörtgen 6"/>
          <p:cNvSpPr/>
          <p:nvPr/>
        </p:nvSpPr>
        <p:spPr>
          <a:xfrm>
            <a:off x="395536" y="836712"/>
            <a:ext cx="8496944" cy="3154710"/>
          </a:xfrm>
          <a:prstGeom prst="rect">
            <a:avLst/>
          </a:prstGeom>
          <a:solidFill>
            <a:schemeClr val="accent1">
              <a:lumMod val="40000"/>
              <a:lumOff val="60000"/>
            </a:schemeClr>
          </a:solidFill>
        </p:spPr>
        <p:txBody>
          <a:bodyPr wrap="square">
            <a:spAutoFit/>
          </a:bodyPr>
          <a:lstStyle/>
          <a:p>
            <a:pPr algn="just">
              <a:spcBef>
                <a:spcPts val="300"/>
              </a:spcBef>
              <a:spcAft>
                <a:spcPts val="300"/>
              </a:spcAft>
            </a:pPr>
            <a:r>
              <a:rPr lang="tr-TR" sz="2000" b="1" dirty="0" smtClean="0">
                <a:latin typeface="+mj-lt"/>
                <a:ea typeface="Tahoma" panose="020B0604030504040204" pitchFamily="34" charset="0"/>
                <a:cs typeface="Tahoma" panose="020B0604030504040204" pitchFamily="34" charset="0"/>
              </a:rPr>
              <a:t>PERFORMANS GÖSTERGELERİ</a:t>
            </a:r>
          </a:p>
          <a:p>
            <a:pPr marL="342900" indent="-342900" algn="just">
              <a:spcBef>
                <a:spcPts val="300"/>
              </a:spcBef>
              <a:spcAft>
                <a:spcPts val="300"/>
              </a:spcAft>
              <a:buFont typeface="Wingdings" pitchFamily="2" charset="2"/>
              <a:buChar char="ü"/>
            </a:pPr>
            <a:r>
              <a:rPr lang="tr-TR" sz="2200" dirty="0"/>
              <a:t>Projenin performans göstergeleri, proje başarısının ölçülmesi için temel oluşturur.</a:t>
            </a:r>
          </a:p>
          <a:p>
            <a:pPr marL="342900" indent="-342900" algn="just">
              <a:spcBef>
                <a:spcPts val="300"/>
              </a:spcBef>
              <a:spcAft>
                <a:spcPts val="300"/>
              </a:spcAft>
              <a:buFont typeface="Wingdings" pitchFamily="2" charset="2"/>
              <a:buChar char="ü"/>
            </a:pPr>
            <a:r>
              <a:rPr lang="tr-TR" sz="2200" dirty="0"/>
              <a:t>Tanımlı, ulaşılabilir ve gerçekçi gösterge ve hedefler belirlenmelidir.</a:t>
            </a:r>
          </a:p>
          <a:p>
            <a:pPr marL="342900" indent="-342900" algn="just">
              <a:spcBef>
                <a:spcPts val="300"/>
              </a:spcBef>
              <a:spcAft>
                <a:spcPts val="300"/>
              </a:spcAft>
              <a:buFont typeface="Wingdings" pitchFamily="2" charset="2"/>
              <a:buChar char="ü"/>
            </a:pPr>
            <a:r>
              <a:rPr lang="tr-TR" sz="2200" dirty="0"/>
              <a:t>Başvuru rehberinin ekinde sunulan  göstergeler listesinden, projenize uygun olanları seçiniz.</a:t>
            </a:r>
          </a:p>
          <a:p>
            <a:pPr marL="342900" indent="-342900" algn="just">
              <a:spcBef>
                <a:spcPts val="300"/>
              </a:spcBef>
              <a:spcAft>
                <a:spcPts val="300"/>
              </a:spcAft>
              <a:buFont typeface="Wingdings" pitchFamily="2" charset="2"/>
              <a:buChar char="ü"/>
            </a:pPr>
            <a:r>
              <a:rPr lang="tr-TR" sz="2200" dirty="0"/>
              <a:t>Performans göstergeleri, mantıksal çerçevedekilerle uyumlu olmalıdır. </a:t>
            </a:r>
          </a:p>
          <a:p>
            <a:pPr algn="just">
              <a:spcBef>
                <a:spcPts val="300"/>
              </a:spcBef>
              <a:spcAft>
                <a:spcPts val="300"/>
              </a:spcAft>
            </a:pPr>
            <a:endParaRPr lang="tr-TR" sz="2200" b="1" dirty="0"/>
          </a:p>
        </p:txBody>
      </p:sp>
      <p:pic>
        <p:nvPicPr>
          <p:cNvPr id="4098" name="Picture 2" descr="C:\Users\tugce.altun\Desktop\PCM Eğitimi\Resimler\Performans Göstergeler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660" y="3991422"/>
            <a:ext cx="6264696" cy="2732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878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461665"/>
          </a:xfrm>
          <a:prstGeom prst="rect">
            <a:avLst/>
          </a:prstGeom>
          <a:noFill/>
        </p:spPr>
        <p:txBody>
          <a:bodyPr wrap="square" rtlCol="0">
            <a:spAutoFit/>
          </a:bodyPr>
          <a:lstStyle/>
          <a:p>
            <a:pPr algn="ctr"/>
            <a:r>
              <a:rPr lang="tr-TR" sz="2400" b="1" dirty="0" smtClean="0">
                <a:solidFill>
                  <a:schemeClr val="bg1"/>
                </a:solidFill>
              </a:rPr>
              <a:t>BEKLENEN SONUÇLAR</a:t>
            </a:r>
            <a:endParaRPr lang="tr-TR" sz="2400" b="1" dirty="0">
              <a:solidFill>
                <a:schemeClr val="bg1"/>
              </a:solidFill>
            </a:endParaRPr>
          </a:p>
        </p:txBody>
      </p:sp>
      <p:sp>
        <p:nvSpPr>
          <p:cNvPr id="7" name="Dikdörtgen 6"/>
          <p:cNvSpPr/>
          <p:nvPr/>
        </p:nvSpPr>
        <p:spPr>
          <a:xfrm>
            <a:off x="3635896" y="836712"/>
            <a:ext cx="5256584" cy="5816977"/>
          </a:xfrm>
          <a:prstGeom prst="rect">
            <a:avLst/>
          </a:prstGeom>
          <a:solidFill>
            <a:schemeClr val="accent1">
              <a:lumMod val="40000"/>
              <a:lumOff val="60000"/>
            </a:schemeClr>
          </a:solidFill>
        </p:spPr>
        <p:txBody>
          <a:bodyPr wrap="square">
            <a:spAutoFit/>
          </a:bodyPr>
          <a:lstStyle/>
          <a:p>
            <a:pPr lvl="0" algn="just">
              <a:spcBef>
                <a:spcPts val="300"/>
              </a:spcBef>
              <a:spcAft>
                <a:spcPts val="300"/>
              </a:spcAft>
            </a:pPr>
            <a:r>
              <a:rPr lang="tr-TR" sz="2000" b="1" dirty="0">
                <a:solidFill>
                  <a:srgbClr val="FF0000"/>
                </a:solidFill>
              </a:rPr>
              <a:t>Hedef Gruplar/Yararlanıcılar Üzerinde Beklenen Etki</a:t>
            </a:r>
          </a:p>
          <a:p>
            <a:pPr algn="just">
              <a:spcBef>
                <a:spcPts val="300"/>
              </a:spcBef>
              <a:spcAft>
                <a:spcPts val="300"/>
              </a:spcAft>
            </a:pPr>
            <a:r>
              <a:rPr lang="tr-TR" sz="2000" b="1" dirty="0">
                <a:latin typeface="+mj-lt"/>
                <a:ea typeface="Tahoma" panose="020B0604030504040204" pitchFamily="34" charset="0"/>
                <a:cs typeface="Tahoma" panose="020B0604030504040204" pitchFamily="34" charset="0"/>
              </a:rPr>
              <a:t>1. </a:t>
            </a:r>
            <a:r>
              <a:rPr lang="tr-TR" sz="2000" b="1" dirty="0" smtClean="0">
                <a:latin typeface="+mj-lt"/>
                <a:ea typeface="Tahoma" panose="020B0604030504040204" pitchFamily="34" charset="0"/>
                <a:cs typeface="Tahoma" panose="020B0604030504040204" pitchFamily="34" charset="0"/>
              </a:rPr>
              <a:t>Hedef </a:t>
            </a:r>
            <a:r>
              <a:rPr lang="tr-TR" sz="2000" b="1" dirty="0">
                <a:latin typeface="+mj-lt"/>
                <a:ea typeface="Tahoma" panose="020B0604030504040204" pitchFamily="34" charset="0"/>
                <a:cs typeface="Tahoma" panose="020B0604030504040204" pitchFamily="34" charset="0"/>
              </a:rPr>
              <a:t>grupların/yararlanıcıların durumu</a:t>
            </a:r>
          </a:p>
          <a:p>
            <a:pPr marL="342900" indent="-342900" algn="just">
              <a:spcBef>
                <a:spcPts val="300"/>
              </a:spcBef>
              <a:spcAft>
                <a:spcPts val="300"/>
              </a:spcAft>
              <a:buFont typeface="Wingdings" pitchFamily="2" charset="2"/>
              <a:buChar char="ü"/>
            </a:pPr>
            <a:r>
              <a:rPr lang="tr-TR" sz="2200" dirty="0"/>
              <a:t>Proje, hedef grupların mevcut durumunu nasıl iyileştirecektir</a:t>
            </a:r>
            <a:r>
              <a:rPr lang="tr-TR" sz="2200" dirty="0" smtClean="0"/>
              <a:t>?</a:t>
            </a:r>
          </a:p>
          <a:p>
            <a:pPr algn="just">
              <a:spcBef>
                <a:spcPts val="300"/>
              </a:spcBef>
              <a:spcAft>
                <a:spcPts val="300"/>
              </a:spcAft>
            </a:pPr>
            <a:r>
              <a:rPr lang="tr-TR" sz="2000" b="1" dirty="0">
                <a:latin typeface="+mj-lt"/>
                <a:ea typeface="Tahoma" panose="020B0604030504040204" pitchFamily="34" charset="0"/>
                <a:cs typeface="Tahoma" panose="020B0604030504040204" pitchFamily="34" charset="0"/>
              </a:rPr>
              <a:t>2. Hedef grupların ve/veya varsa ortakların teknik ve yönetim kapasiteleri</a:t>
            </a:r>
          </a:p>
          <a:p>
            <a:pPr algn="just">
              <a:spcBef>
                <a:spcPts val="300"/>
              </a:spcBef>
              <a:spcAft>
                <a:spcPts val="300"/>
              </a:spcAft>
            </a:pPr>
            <a:endParaRPr lang="tr-TR" sz="2200" dirty="0"/>
          </a:p>
          <a:p>
            <a:pPr marL="342900" indent="-342900" algn="just">
              <a:spcBef>
                <a:spcPts val="300"/>
              </a:spcBef>
              <a:spcAft>
                <a:spcPts val="300"/>
              </a:spcAft>
              <a:buFont typeface="Wingdings" pitchFamily="2" charset="2"/>
              <a:buChar char="ü"/>
            </a:pPr>
            <a:r>
              <a:rPr lang="tr-TR" sz="2200" dirty="0"/>
              <a:t>Proje, hedef grupların ya da ortakların teknik ve yönetim kapasitelerini nasıl geliştirecektir, buna yönelik hangi faaliyetler yürütülecektir? Söz konusu faaliyetler sonucunda teknik ve yönetimsel olarak ne gibi değişiklikler söz konusu olmuştur?</a:t>
            </a:r>
          </a:p>
          <a:p>
            <a:pPr algn="just">
              <a:spcBef>
                <a:spcPts val="300"/>
              </a:spcBef>
              <a:spcAft>
                <a:spcPts val="300"/>
              </a:spcAft>
            </a:pPr>
            <a:endParaRPr lang="tr-TR" sz="2200" b="1" dirty="0"/>
          </a:p>
        </p:txBody>
      </p:sp>
      <p:graphicFrame>
        <p:nvGraphicFramePr>
          <p:cNvPr id="6" name="8 Diyagram"/>
          <p:cNvGraphicFramePr/>
          <p:nvPr>
            <p:extLst>
              <p:ext uri="{D42A27DB-BD31-4B8C-83A1-F6EECF244321}">
                <p14:modId xmlns:p14="http://schemas.microsoft.com/office/powerpoint/2010/main" val="1429376467"/>
              </p:ext>
            </p:extLst>
          </p:nvPr>
        </p:nvGraphicFramePr>
        <p:xfrm>
          <a:off x="395536" y="1173818"/>
          <a:ext cx="295232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3518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461665"/>
          </a:xfrm>
          <a:prstGeom prst="rect">
            <a:avLst/>
          </a:prstGeom>
          <a:noFill/>
        </p:spPr>
        <p:txBody>
          <a:bodyPr wrap="square" rtlCol="0">
            <a:spAutoFit/>
          </a:bodyPr>
          <a:lstStyle/>
          <a:p>
            <a:pPr algn="ctr"/>
            <a:r>
              <a:rPr lang="tr-TR" sz="2400" b="1" dirty="0" smtClean="0">
                <a:solidFill>
                  <a:schemeClr val="bg1"/>
                </a:solidFill>
              </a:rPr>
              <a:t>BEKLENEN SONUÇLAR</a:t>
            </a:r>
            <a:endParaRPr lang="tr-TR" sz="2400" b="1" dirty="0">
              <a:solidFill>
                <a:schemeClr val="bg1"/>
              </a:solidFill>
            </a:endParaRPr>
          </a:p>
        </p:txBody>
      </p:sp>
      <p:sp>
        <p:nvSpPr>
          <p:cNvPr id="7" name="Dikdörtgen 6"/>
          <p:cNvSpPr/>
          <p:nvPr/>
        </p:nvSpPr>
        <p:spPr>
          <a:xfrm>
            <a:off x="3635896" y="836712"/>
            <a:ext cx="5256584" cy="5593839"/>
          </a:xfrm>
          <a:prstGeom prst="rect">
            <a:avLst/>
          </a:prstGeom>
          <a:solidFill>
            <a:schemeClr val="accent1">
              <a:lumMod val="40000"/>
              <a:lumOff val="60000"/>
            </a:schemeClr>
          </a:solidFill>
        </p:spPr>
        <p:txBody>
          <a:bodyPr wrap="square">
            <a:spAutoFit/>
          </a:bodyPr>
          <a:lstStyle/>
          <a:p>
            <a:pPr lvl="0" algn="just">
              <a:spcBef>
                <a:spcPts val="300"/>
              </a:spcBef>
              <a:spcAft>
                <a:spcPts val="300"/>
              </a:spcAft>
            </a:pPr>
            <a:r>
              <a:rPr lang="tr-TR" sz="2000" b="1" dirty="0" smtClean="0">
                <a:solidFill>
                  <a:srgbClr val="FF0000"/>
                </a:solidFill>
              </a:rPr>
              <a:t>SONUÇLAR</a:t>
            </a:r>
            <a:endParaRPr lang="tr-TR" sz="2000" b="1" dirty="0">
              <a:solidFill>
                <a:srgbClr val="FF0000"/>
              </a:solidFill>
            </a:endParaRPr>
          </a:p>
          <a:p>
            <a:pPr algn="just">
              <a:spcBef>
                <a:spcPts val="300"/>
              </a:spcBef>
              <a:spcAft>
                <a:spcPts val="300"/>
              </a:spcAft>
            </a:pPr>
            <a:r>
              <a:rPr lang="tr-TR" sz="2000" b="1" dirty="0" smtClean="0">
                <a:latin typeface="+mj-lt"/>
                <a:ea typeface="Tahoma" panose="020B0604030504040204" pitchFamily="34" charset="0"/>
                <a:cs typeface="Tahoma" panose="020B0604030504040204" pitchFamily="34" charset="0"/>
              </a:rPr>
              <a:t>Somut Çıktılar</a:t>
            </a:r>
            <a:endParaRPr lang="tr-TR" sz="2000" b="1" dirty="0">
              <a:latin typeface="+mj-lt"/>
              <a:ea typeface="Tahoma" panose="020B0604030504040204" pitchFamily="34" charset="0"/>
              <a:cs typeface="Tahoma" panose="020B0604030504040204" pitchFamily="34" charset="0"/>
            </a:endParaRPr>
          </a:p>
          <a:p>
            <a:pPr marL="342900" indent="-342900" algn="just">
              <a:spcBef>
                <a:spcPts val="300"/>
              </a:spcBef>
              <a:spcAft>
                <a:spcPts val="300"/>
              </a:spcAft>
              <a:buFont typeface="Wingdings" pitchFamily="2" charset="2"/>
              <a:buChar char="ü"/>
            </a:pPr>
            <a:r>
              <a:rPr lang="tr-TR" sz="2200" dirty="0"/>
              <a:t>Proje faaliyetleri sonucu ortaya çıkan ürün, hizmet gibi unsurlar yazılmalıdır. </a:t>
            </a:r>
            <a:r>
              <a:rPr lang="tr-TR" sz="2200" b="1" dirty="0"/>
              <a:t>Faaliyet-Sonuç-Çıktı</a:t>
            </a:r>
            <a:r>
              <a:rPr lang="tr-TR" sz="2200" dirty="0"/>
              <a:t> ilişkisi  net bir şekilde ele alınmalıdır.</a:t>
            </a:r>
          </a:p>
          <a:p>
            <a:pPr marL="342900" indent="-342900" algn="just">
              <a:spcBef>
                <a:spcPts val="300"/>
              </a:spcBef>
              <a:spcAft>
                <a:spcPts val="300"/>
              </a:spcAft>
              <a:buFont typeface="Wingdings" pitchFamily="2" charset="2"/>
              <a:buChar char="ü"/>
            </a:pPr>
            <a:r>
              <a:rPr lang="tr-TR" sz="2200" dirty="0"/>
              <a:t>Somut çıktılar: proje sonuçlarına ilişkin </a:t>
            </a:r>
            <a:r>
              <a:rPr lang="tr-TR" sz="2200" b="1" dirty="0"/>
              <a:t>sayısal </a:t>
            </a:r>
            <a:r>
              <a:rPr lang="tr-TR" sz="2200" dirty="0"/>
              <a:t>ve </a:t>
            </a:r>
            <a:r>
              <a:rPr lang="tr-TR" sz="2200" b="1" dirty="0"/>
              <a:t>ölçülebilir </a:t>
            </a:r>
            <a:r>
              <a:rPr lang="tr-TR" sz="2200" dirty="0"/>
              <a:t>bilgilerdir</a:t>
            </a:r>
            <a:r>
              <a:rPr lang="tr-TR" sz="2200" dirty="0" smtClean="0"/>
              <a:t>.</a:t>
            </a:r>
            <a:endParaRPr lang="tr-TR" sz="2200" dirty="0"/>
          </a:p>
          <a:p>
            <a:pPr marL="342900" indent="-342900" algn="just">
              <a:spcBef>
                <a:spcPts val="300"/>
              </a:spcBef>
              <a:spcAft>
                <a:spcPts val="300"/>
              </a:spcAft>
              <a:buFont typeface="Wingdings" pitchFamily="2" charset="2"/>
              <a:buChar char="ü"/>
            </a:pPr>
            <a:r>
              <a:rPr lang="tr-TR" sz="2200" dirty="0"/>
              <a:t>Çıktılar; </a:t>
            </a:r>
            <a:r>
              <a:rPr lang="tr-TR" sz="2200" b="1" dirty="0"/>
              <a:t>belirgin, ölçülebilir </a:t>
            </a:r>
            <a:r>
              <a:rPr lang="tr-TR" sz="2200" dirty="0"/>
              <a:t>ve </a:t>
            </a:r>
            <a:r>
              <a:rPr lang="tr-TR" sz="2200" b="1" dirty="0"/>
              <a:t>sayısal</a:t>
            </a:r>
            <a:r>
              <a:rPr lang="tr-TR" sz="2200" dirty="0"/>
              <a:t> olmalıdır. </a:t>
            </a:r>
            <a:endParaRPr lang="tr-TR" sz="2200" dirty="0" smtClean="0"/>
          </a:p>
          <a:p>
            <a:pPr marL="742950" lvl="1" indent="-285750" algn="just">
              <a:lnSpc>
                <a:spcPct val="150000"/>
              </a:lnSpc>
              <a:buFont typeface="Arial" pitchFamily="34" charset="0"/>
              <a:buChar char="•"/>
            </a:pPr>
            <a:r>
              <a:rPr lang="tr-TR" sz="1500" dirty="0"/>
              <a:t>300 adet konferans </a:t>
            </a:r>
            <a:r>
              <a:rPr lang="tr-TR" sz="1500" dirty="0" smtClean="0"/>
              <a:t>broşürü</a:t>
            </a:r>
          </a:p>
          <a:p>
            <a:pPr marL="742950" lvl="1" indent="-285750" algn="just">
              <a:lnSpc>
                <a:spcPct val="150000"/>
              </a:lnSpc>
              <a:buFont typeface="Arial" pitchFamily="34" charset="0"/>
              <a:buChar char="•"/>
            </a:pPr>
            <a:r>
              <a:rPr lang="tr-TR" sz="1500" dirty="0" smtClean="0"/>
              <a:t>100 </a:t>
            </a:r>
            <a:r>
              <a:rPr lang="tr-TR" sz="1500" dirty="0"/>
              <a:t>adet konferans </a:t>
            </a:r>
            <a:r>
              <a:rPr lang="tr-TR" sz="1500" dirty="0" smtClean="0"/>
              <a:t>afişi</a:t>
            </a:r>
          </a:p>
          <a:p>
            <a:pPr marL="742950" lvl="1" indent="-285750" algn="just">
              <a:lnSpc>
                <a:spcPct val="150000"/>
              </a:lnSpc>
              <a:buFont typeface="Arial" pitchFamily="34" charset="0"/>
              <a:buChar char="•"/>
            </a:pPr>
            <a:r>
              <a:rPr lang="tr-TR" sz="1500" dirty="0" smtClean="0"/>
              <a:t>Konferans </a:t>
            </a:r>
            <a:r>
              <a:rPr lang="tr-TR" sz="1500" dirty="0"/>
              <a:t>katılımcı </a:t>
            </a:r>
            <a:r>
              <a:rPr lang="tr-TR" sz="1500" dirty="0" smtClean="0"/>
              <a:t>listesi   vb.</a:t>
            </a:r>
            <a:endParaRPr lang="tr-TR" sz="1500" dirty="0"/>
          </a:p>
          <a:p>
            <a:pPr algn="just">
              <a:spcBef>
                <a:spcPts val="300"/>
              </a:spcBef>
              <a:spcAft>
                <a:spcPts val="300"/>
              </a:spcAft>
            </a:pPr>
            <a:endParaRPr lang="tr-TR" sz="2200" dirty="0"/>
          </a:p>
          <a:p>
            <a:pPr algn="just">
              <a:spcBef>
                <a:spcPts val="300"/>
              </a:spcBef>
              <a:spcAft>
                <a:spcPts val="300"/>
              </a:spcAft>
            </a:pPr>
            <a:endParaRPr lang="tr-TR" sz="2200" b="1" dirty="0"/>
          </a:p>
        </p:txBody>
      </p:sp>
      <p:graphicFrame>
        <p:nvGraphicFramePr>
          <p:cNvPr id="9" name="8 Diyagram"/>
          <p:cNvGraphicFramePr/>
          <p:nvPr>
            <p:extLst>
              <p:ext uri="{D42A27DB-BD31-4B8C-83A1-F6EECF244321}">
                <p14:modId xmlns:p14="http://schemas.microsoft.com/office/powerpoint/2010/main" val="821748286"/>
              </p:ext>
            </p:extLst>
          </p:nvPr>
        </p:nvGraphicFramePr>
        <p:xfrm>
          <a:off x="467544" y="1196752"/>
          <a:ext cx="295232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51382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461665"/>
          </a:xfrm>
          <a:prstGeom prst="rect">
            <a:avLst/>
          </a:prstGeom>
          <a:noFill/>
        </p:spPr>
        <p:txBody>
          <a:bodyPr wrap="square" rtlCol="0">
            <a:spAutoFit/>
          </a:bodyPr>
          <a:lstStyle/>
          <a:p>
            <a:pPr algn="ctr"/>
            <a:r>
              <a:rPr lang="tr-TR" sz="2400" b="1" dirty="0" smtClean="0">
                <a:solidFill>
                  <a:schemeClr val="bg1"/>
                </a:solidFill>
              </a:rPr>
              <a:t>BEKLENEN SONUÇLAR</a:t>
            </a:r>
            <a:endParaRPr lang="tr-TR" sz="2400" b="1" dirty="0">
              <a:solidFill>
                <a:schemeClr val="bg1"/>
              </a:solidFill>
            </a:endParaRPr>
          </a:p>
        </p:txBody>
      </p:sp>
      <p:sp>
        <p:nvSpPr>
          <p:cNvPr id="7" name="Dikdörtgen 6"/>
          <p:cNvSpPr/>
          <p:nvPr/>
        </p:nvSpPr>
        <p:spPr>
          <a:xfrm>
            <a:off x="3635896" y="836712"/>
            <a:ext cx="5256584" cy="5647700"/>
          </a:xfrm>
          <a:prstGeom prst="rect">
            <a:avLst/>
          </a:prstGeom>
          <a:solidFill>
            <a:schemeClr val="accent1">
              <a:lumMod val="40000"/>
              <a:lumOff val="60000"/>
            </a:schemeClr>
          </a:solidFill>
        </p:spPr>
        <p:txBody>
          <a:bodyPr wrap="square">
            <a:spAutoFit/>
          </a:bodyPr>
          <a:lstStyle/>
          <a:p>
            <a:pPr lvl="0" algn="just">
              <a:spcBef>
                <a:spcPts val="300"/>
              </a:spcBef>
              <a:spcAft>
                <a:spcPts val="300"/>
              </a:spcAft>
            </a:pPr>
            <a:r>
              <a:rPr lang="tr-TR" sz="2000" b="1" dirty="0" smtClean="0">
                <a:solidFill>
                  <a:srgbClr val="FF0000"/>
                </a:solidFill>
              </a:rPr>
              <a:t>SONUÇLAR</a:t>
            </a:r>
            <a:endParaRPr lang="tr-TR" sz="2000" b="1" dirty="0">
              <a:solidFill>
                <a:srgbClr val="FF0000"/>
              </a:solidFill>
            </a:endParaRPr>
          </a:p>
          <a:p>
            <a:pPr algn="just">
              <a:spcBef>
                <a:spcPts val="300"/>
              </a:spcBef>
              <a:spcAft>
                <a:spcPts val="300"/>
              </a:spcAft>
            </a:pPr>
            <a:r>
              <a:rPr lang="tr-TR" sz="2000" b="1" dirty="0" smtClean="0">
                <a:latin typeface="+mj-lt"/>
                <a:ea typeface="Tahoma" panose="020B0604030504040204" pitchFamily="34" charset="0"/>
                <a:cs typeface="Tahoma" panose="020B0604030504040204" pitchFamily="34" charset="0"/>
              </a:rPr>
              <a:t>Çarpan Etkileri</a:t>
            </a:r>
            <a:endParaRPr lang="tr-TR" sz="2000" b="1" dirty="0">
              <a:latin typeface="+mj-lt"/>
              <a:ea typeface="Tahoma" panose="020B0604030504040204" pitchFamily="34" charset="0"/>
              <a:cs typeface="Tahoma" panose="020B0604030504040204" pitchFamily="34" charset="0"/>
            </a:endParaRPr>
          </a:p>
          <a:p>
            <a:pPr marL="342900" indent="-342900" algn="just">
              <a:spcBef>
                <a:spcPts val="300"/>
              </a:spcBef>
              <a:spcAft>
                <a:spcPts val="300"/>
              </a:spcAft>
              <a:buFont typeface="Wingdings" pitchFamily="2" charset="2"/>
              <a:buChar char="ü"/>
            </a:pPr>
            <a:r>
              <a:rPr lang="tr-TR" sz="2200" dirty="0"/>
              <a:t>Proje faaliyetlerinin sonuçlarının yayılması ve örnek alınmasıdır.</a:t>
            </a:r>
          </a:p>
          <a:p>
            <a:pPr marL="342900" indent="-342900" algn="just">
              <a:spcBef>
                <a:spcPts val="300"/>
              </a:spcBef>
              <a:spcAft>
                <a:spcPts val="300"/>
              </a:spcAft>
              <a:buFont typeface="Wingdings" pitchFamily="2" charset="2"/>
              <a:buChar char="ü"/>
            </a:pPr>
            <a:r>
              <a:rPr lang="tr-TR" sz="2200" dirty="0"/>
              <a:t>Proje sonuçlarının başka alanlarda tekrarlanması, model alınması, proje sayesinde üretilen bilginin yayılması şeklinde olabilir.</a:t>
            </a:r>
          </a:p>
          <a:p>
            <a:pPr algn="just">
              <a:spcBef>
                <a:spcPts val="300"/>
              </a:spcBef>
              <a:spcAft>
                <a:spcPts val="300"/>
              </a:spcAft>
            </a:pPr>
            <a:r>
              <a:rPr lang="tr-TR" sz="2200" b="1" dirty="0" smtClean="0">
                <a:solidFill>
                  <a:srgbClr val="FF0000"/>
                </a:solidFill>
              </a:rPr>
              <a:t>Anahtar Sorular</a:t>
            </a:r>
            <a:r>
              <a:rPr lang="tr-TR" sz="2200" b="1" dirty="0">
                <a:solidFill>
                  <a:srgbClr val="FF0000"/>
                </a:solidFill>
              </a:rPr>
              <a:t>:</a:t>
            </a:r>
          </a:p>
          <a:p>
            <a:pPr marL="342900" indent="-342900" algn="just">
              <a:spcBef>
                <a:spcPts val="300"/>
              </a:spcBef>
              <a:spcAft>
                <a:spcPts val="300"/>
              </a:spcAft>
              <a:buFont typeface="Wingdings" pitchFamily="2" charset="2"/>
              <a:buChar char="ü"/>
            </a:pPr>
            <a:r>
              <a:rPr lang="tr-TR" sz="2200" dirty="0"/>
              <a:t>Projeniz benzer projelere öncülük edebilecek mi?</a:t>
            </a:r>
          </a:p>
          <a:p>
            <a:pPr marL="342900" indent="-342900" algn="just">
              <a:spcBef>
                <a:spcPts val="300"/>
              </a:spcBef>
              <a:spcAft>
                <a:spcPts val="300"/>
              </a:spcAft>
              <a:buFont typeface="Wingdings" pitchFamily="2" charset="2"/>
              <a:buChar char="ü"/>
            </a:pPr>
            <a:r>
              <a:rPr lang="tr-TR" sz="2200" dirty="0"/>
              <a:t>Projenin sonuçlarının yaygınlaştırılması nasıl sağlanacak?</a:t>
            </a:r>
          </a:p>
          <a:p>
            <a:pPr marL="342900" indent="-342900" algn="just">
              <a:spcBef>
                <a:spcPts val="300"/>
              </a:spcBef>
              <a:spcAft>
                <a:spcPts val="300"/>
              </a:spcAft>
              <a:buFont typeface="Wingdings" pitchFamily="2" charset="2"/>
              <a:buChar char="ü"/>
            </a:pPr>
            <a:r>
              <a:rPr lang="tr-TR" sz="2200" dirty="0"/>
              <a:t>Projede örnek teşkil edebilecek uygulamalar var mı</a:t>
            </a:r>
            <a:r>
              <a:rPr lang="tr-TR" sz="2200" dirty="0" smtClean="0"/>
              <a:t>?</a:t>
            </a:r>
            <a:endParaRPr lang="tr-TR" sz="2200" dirty="0"/>
          </a:p>
        </p:txBody>
      </p:sp>
      <p:graphicFrame>
        <p:nvGraphicFramePr>
          <p:cNvPr id="6" name="8 Diyagram"/>
          <p:cNvGraphicFramePr/>
          <p:nvPr>
            <p:extLst>
              <p:ext uri="{D42A27DB-BD31-4B8C-83A1-F6EECF244321}">
                <p14:modId xmlns:p14="http://schemas.microsoft.com/office/powerpoint/2010/main" val="1169448705"/>
              </p:ext>
            </p:extLst>
          </p:nvPr>
        </p:nvGraphicFramePr>
        <p:xfrm>
          <a:off x="395536" y="1340768"/>
          <a:ext cx="302433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34967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461665"/>
          </a:xfrm>
          <a:prstGeom prst="rect">
            <a:avLst/>
          </a:prstGeom>
          <a:noFill/>
        </p:spPr>
        <p:txBody>
          <a:bodyPr wrap="square" rtlCol="0">
            <a:spAutoFit/>
          </a:bodyPr>
          <a:lstStyle/>
          <a:p>
            <a:pPr algn="ctr"/>
            <a:r>
              <a:rPr lang="tr-TR" sz="2400" b="1" dirty="0" smtClean="0">
                <a:solidFill>
                  <a:schemeClr val="bg1"/>
                </a:solidFill>
              </a:rPr>
              <a:t>BEKLENEN SONUÇLAR</a:t>
            </a:r>
            <a:endParaRPr lang="tr-TR" sz="2400" b="1" dirty="0">
              <a:solidFill>
                <a:schemeClr val="bg1"/>
              </a:solidFill>
            </a:endParaRPr>
          </a:p>
        </p:txBody>
      </p:sp>
      <p:sp>
        <p:nvSpPr>
          <p:cNvPr id="7" name="Dikdörtgen 6"/>
          <p:cNvSpPr/>
          <p:nvPr/>
        </p:nvSpPr>
        <p:spPr>
          <a:xfrm>
            <a:off x="3707904" y="1027470"/>
            <a:ext cx="5256584" cy="4939814"/>
          </a:xfrm>
          <a:prstGeom prst="rect">
            <a:avLst/>
          </a:prstGeom>
          <a:solidFill>
            <a:schemeClr val="accent1">
              <a:lumMod val="40000"/>
              <a:lumOff val="60000"/>
            </a:schemeClr>
          </a:solidFill>
        </p:spPr>
        <p:txBody>
          <a:bodyPr wrap="square">
            <a:spAutoFit/>
          </a:bodyPr>
          <a:lstStyle/>
          <a:p>
            <a:pPr lvl="0" algn="just">
              <a:spcBef>
                <a:spcPts val="300"/>
              </a:spcBef>
              <a:spcAft>
                <a:spcPts val="300"/>
              </a:spcAft>
            </a:pPr>
            <a:r>
              <a:rPr lang="tr-TR" sz="2000" b="1" dirty="0" smtClean="0">
                <a:solidFill>
                  <a:srgbClr val="FF0000"/>
                </a:solidFill>
              </a:rPr>
              <a:t>SÜRDÜRÜLEBİLİRLİK</a:t>
            </a:r>
            <a:endParaRPr lang="tr-TR" sz="2000" b="1" dirty="0">
              <a:solidFill>
                <a:srgbClr val="FF0000"/>
              </a:solidFill>
            </a:endParaRPr>
          </a:p>
          <a:p>
            <a:pPr marL="342900" indent="-342900" algn="just">
              <a:spcBef>
                <a:spcPts val="300"/>
              </a:spcBef>
              <a:spcAft>
                <a:spcPts val="300"/>
              </a:spcAft>
              <a:buFont typeface="Wingdings" pitchFamily="2" charset="2"/>
              <a:buChar char="ü"/>
            </a:pPr>
            <a:r>
              <a:rPr lang="tr-TR" sz="2200" dirty="0"/>
              <a:t>Proje tamamlandıktan sonra projenin faaliyet, çıktı ve etkilerinin devam etmesidir. </a:t>
            </a:r>
            <a:endParaRPr lang="tr-TR" sz="2200" dirty="0" smtClean="0"/>
          </a:p>
          <a:p>
            <a:pPr marL="342900" indent="-342900" algn="just">
              <a:spcBef>
                <a:spcPts val="300"/>
              </a:spcBef>
              <a:spcAft>
                <a:spcPts val="300"/>
              </a:spcAft>
              <a:buFont typeface="Wingdings" pitchFamily="2" charset="2"/>
              <a:buChar char="ü"/>
            </a:pPr>
            <a:r>
              <a:rPr lang="tr-TR" sz="2200" dirty="0"/>
              <a:t>Bu bölüm değerlendirme tablosundaki «Sürdürülebilirlik» bölümünden alınacak puanı etkileyecektir.</a:t>
            </a:r>
          </a:p>
          <a:p>
            <a:pPr algn="just">
              <a:spcBef>
                <a:spcPts val="300"/>
              </a:spcBef>
              <a:spcAft>
                <a:spcPts val="300"/>
              </a:spcAft>
            </a:pPr>
            <a:endParaRPr lang="tr-TR" sz="2200" dirty="0" smtClean="0"/>
          </a:p>
          <a:p>
            <a:pPr marL="285750" indent="-285750">
              <a:lnSpc>
                <a:spcPct val="150000"/>
              </a:lnSpc>
              <a:buFont typeface="Arial" panose="020B0604020202020204" pitchFamily="34" charset="0"/>
              <a:buChar char="•"/>
            </a:pPr>
            <a:r>
              <a:rPr lang="tr-TR" sz="2200" b="1" dirty="0" smtClean="0"/>
              <a:t>Mali </a:t>
            </a:r>
            <a:r>
              <a:rPr lang="tr-TR" sz="2200" dirty="0"/>
              <a:t>Boyut</a:t>
            </a:r>
          </a:p>
          <a:p>
            <a:pPr marL="285750" indent="-285750">
              <a:lnSpc>
                <a:spcPct val="150000"/>
              </a:lnSpc>
              <a:buFont typeface="Arial" panose="020B0604020202020204" pitchFamily="34" charset="0"/>
              <a:buChar char="•"/>
            </a:pPr>
            <a:r>
              <a:rPr lang="tr-TR" sz="2200" b="1" dirty="0"/>
              <a:t>Kurumsal </a:t>
            </a:r>
            <a:r>
              <a:rPr lang="tr-TR" sz="2200" dirty="0"/>
              <a:t>Boyut</a:t>
            </a:r>
          </a:p>
          <a:p>
            <a:pPr marL="285750" indent="-285750">
              <a:lnSpc>
                <a:spcPct val="150000"/>
              </a:lnSpc>
              <a:buFont typeface="Arial" panose="020B0604020202020204" pitchFamily="34" charset="0"/>
              <a:buChar char="•"/>
            </a:pPr>
            <a:r>
              <a:rPr lang="tr-TR" sz="2200" b="1" dirty="0"/>
              <a:t>Politik </a:t>
            </a:r>
            <a:r>
              <a:rPr lang="tr-TR" sz="2200" dirty="0"/>
              <a:t>Boyut</a:t>
            </a:r>
          </a:p>
          <a:p>
            <a:pPr marL="342900" indent="-342900" algn="just">
              <a:spcBef>
                <a:spcPts val="300"/>
              </a:spcBef>
              <a:spcAft>
                <a:spcPts val="300"/>
              </a:spcAft>
              <a:buFont typeface="Arial" pitchFamily="34" charset="0"/>
              <a:buChar char="•"/>
            </a:pPr>
            <a:endParaRPr lang="tr-TR" sz="2200" dirty="0"/>
          </a:p>
        </p:txBody>
      </p:sp>
      <p:graphicFrame>
        <p:nvGraphicFramePr>
          <p:cNvPr id="8" name="8 Diyagram"/>
          <p:cNvGraphicFramePr/>
          <p:nvPr>
            <p:extLst>
              <p:ext uri="{D42A27DB-BD31-4B8C-83A1-F6EECF244321}">
                <p14:modId xmlns:p14="http://schemas.microsoft.com/office/powerpoint/2010/main" val="4293345044"/>
              </p:ext>
            </p:extLst>
          </p:nvPr>
        </p:nvGraphicFramePr>
        <p:xfrm>
          <a:off x="611560" y="1052736"/>
          <a:ext cx="295232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4282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461665"/>
          </a:xfrm>
          <a:prstGeom prst="rect">
            <a:avLst/>
          </a:prstGeom>
          <a:noFill/>
        </p:spPr>
        <p:txBody>
          <a:bodyPr wrap="square" rtlCol="0">
            <a:spAutoFit/>
          </a:bodyPr>
          <a:lstStyle/>
          <a:p>
            <a:pPr algn="ctr"/>
            <a:r>
              <a:rPr lang="tr-TR" sz="2400" b="1" dirty="0" smtClean="0">
                <a:solidFill>
                  <a:schemeClr val="bg1"/>
                </a:solidFill>
              </a:rPr>
              <a:t>BEKLENEN SONUÇLAR</a:t>
            </a:r>
            <a:endParaRPr lang="tr-TR" sz="2400" b="1" dirty="0">
              <a:solidFill>
                <a:schemeClr val="bg1"/>
              </a:solidFill>
            </a:endParaRPr>
          </a:p>
        </p:txBody>
      </p:sp>
      <p:sp>
        <p:nvSpPr>
          <p:cNvPr id="7" name="Dikdörtgen 6"/>
          <p:cNvSpPr/>
          <p:nvPr/>
        </p:nvSpPr>
        <p:spPr>
          <a:xfrm>
            <a:off x="3707904" y="1027470"/>
            <a:ext cx="5256584" cy="3354765"/>
          </a:xfrm>
          <a:prstGeom prst="rect">
            <a:avLst/>
          </a:prstGeom>
          <a:solidFill>
            <a:schemeClr val="accent1">
              <a:lumMod val="40000"/>
              <a:lumOff val="60000"/>
            </a:schemeClr>
          </a:solidFill>
        </p:spPr>
        <p:txBody>
          <a:bodyPr wrap="square">
            <a:spAutoFit/>
          </a:bodyPr>
          <a:lstStyle/>
          <a:p>
            <a:pPr lvl="0" algn="just">
              <a:spcBef>
                <a:spcPts val="300"/>
              </a:spcBef>
              <a:spcAft>
                <a:spcPts val="300"/>
              </a:spcAft>
            </a:pPr>
            <a:r>
              <a:rPr lang="tr-TR" sz="2000" b="1" dirty="0" smtClean="0"/>
              <a:t>Mali Boyut:</a:t>
            </a:r>
            <a:endParaRPr lang="tr-TR" sz="2200" dirty="0" smtClean="0"/>
          </a:p>
          <a:p>
            <a:pPr marL="285750" indent="-285750">
              <a:lnSpc>
                <a:spcPct val="150000"/>
              </a:lnSpc>
              <a:buFont typeface="Arial" panose="020B0604020202020204" pitchFamily="34" charset="0"/>
              <a:buChar char="•"/>
            </a:pPr>
            <a:r>
              <a:rPr lang="tr-TR" sz="2200" dirty="0"/>
              <a:t>Faaliyetler, destek bittikten (proje tamamlandıktan) sonra, nasıl finanse edilecek? ( Dış Kaynak, Öz Kaynak)</a:t>
            </a:r>
          </a:p>
          <a:p>
            <a:pPr marL="285750" indent="-285750">
              <a:lnSpc>
                <a:spcPct val="150000"/>
              </a:lnSpc>
              <a:buFont typeface="Arial" panose="020B0604020202020204" pitchFamily="34" charset="0"/>
              <a:buChar char="•"/>
            </a:pPr>
            <a:r>
              <a:rPr lang="tr-TR" sz="2200" dirty="0"/>
              <a:t>Faydalanıcılar faaliyetlerin devamı yönünde mali katkı sunacaklar mı?</a:t>
            </a:r>
          </a:p>
          <a:p>
            <a:pPr marL="342900" indent="-342900" algn="just">
              <a:spcBef>
                <a:spcPts val="300"/>
              </a:spcBef>
              <a:spcAft>
                <a:spcPts val="300"/>
              </a:spcAft>
              <a:buFont typeface="Wingdings" pitchFamily="2" charset="2"/>
              <a:buChar char="ü"/>
            </a:pPr>
            <a:endParaRPr lang="tr-TR" sz="2200" dirty="0" smtClean="0"/>
          </a:p>
        </p:txBody>
      </p:sp>
      <p:graphicFrame>
        <p:nvGraphicFramePr>
          <p:cNvPr id="8" name="8 Diyagram"/>
          <p:cNvGraphicFramePr/>
          <p:nvPr>
            <p:extLst>
              <p:ext uri="{D42A27DB-BD31-4B8C-83A1-F6EECF244321}">
                <p14:modId xmlns:p14="http://schemas.microsoft.com/office/powerpoint/2010/main" val="4154306170"/>
              </p:ext>
            </p:extLst>
          </p:nvPr>
        </p:nvGraphicFramePr>
        <p:xfrm>
          <a:off x="611560" y="1052736"/>
          <a:ext cx="295232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619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461665"/>
          </a:xfrm>
          <a:prstGeom prst="rect">
            <a:avLst/>
          </a:prstGeom>
          <a:noFill/>
        </p:spPr>
        <p:txBody>
          <a:bodyPr wrap="square" rtlCol="0">
            <a:spAutoFit/>
          </a:bodyPr>
          <a:lstStyle/>
          <a:p>
            <a:pPr algn="ctr"/>
            <a:r>
              <a:rPr lang="tr-TR" sz="2400" b="1" dirty="0" smtClean="0">
                <a:solidFill>
                  <a:schemeClr val="bg1"/>
                </a:solidFill>
              </a:rPr>
              <a:t>BEKLENEN SONUÇLAR</a:t>
            </a:r>
            <a:endParaRPr lang="tr-TR" sz="2400" b="1" dirty="0">
              <a:solidFill>
                <a:schemeClr val="bg1"/>
              </a:solidFill>
            </a:endParaRPr>
          </a:p>
        </p:txBody>
      </p:sp>
      <p:sp>
        <p:nvSpPr>
          <p:cNvPr id="7" name="Dikdörtgen 6"/>
          <p:cNvSpPr/>
          <p:nvPr/>
        </p:nvSpPr>
        <p:spPr>
          <a:xfrm>
            <a:off x="3707904" y="1027470"/>
            <a:ext cx="5256584" cy="4878259"/>
          </a:xfrm>
          <a:prstGeom prst="rect">
            <a:avLst/>
          </a:prstGeom>
          <a:solidFill>
            <a:schemeClr val="accent1">
              <a:lumMod val="40000"/>
              <a:lumOff val="60000"/>
            </a:schemeClr>
          </a:solidFill>
        </p:spPr>
        <p:txBody>
          <a:bodyPr wrap="square">
            <a:spAutoFit/>
          </a:bodyPr>
          <a:lstStyle/>
          <a:p>
            <a:pPr lvl="0" algn="just">
              <a:spcBef>
                <a:spcPts val="300"/>
              </a:spcBef>
              <a:spcAft>
                <a:spcPts val="300"/>
              </a:spcAft>
            </a:pPr>
            <a:r>
              <a:rPr lang="tr-TR" sz="2000" b="1" dirty="0" smtClean="0"/>
              <a:t>Kurumsal Boyut:</a:t>
            </a:r>
            <a:endParaRPr lang="tr-TR" sz="2200" dirty="0" smtClean="0"/>
          </a:p>
          <a:p>
            <a:pPr marL="342900" indent="-342900">
              <a:lnSpc>
                <a:spcPct val="150000"/>
              </a:lnSpc>
              <a:buFont typeface="Wingdings" pitchFamily="2" charset="2"/>
              <a:buChar char="ü"/>
            </a:pPr>
            <a:r>
              <a:rPr lang="tr-TR" sz="2200" dirty="0"/>
              <a:t>Kurumsal yapınız projeden sonra da devam edecek </a:t>
            </a:r>
            <a:r>
              <a:rPr lang="tr-TR" sz="2200" dirty="0" smtClean="0"/>
              <a:t>mi?</a:t>
            </a:r>
          </a:p>
          <a:p>
            <a:pPr marL="342900" indent="-342900">
              <a:lnSpc>
                <a:spcPct val="150000"/>
              </a:lnSpc>
              <a:buFont typeface="Wingdings" pitchFamily="2" charset="2"/>
              <a:buChar char="ü"/>
            </a:pPr>
            <a:r>
              <a:rPr lang="tr-TR" sz="2200" dirty="0" smtClean="0"/>
              <a:t>Ürün/hizmet </a:t>
            </a:r>
            <a:r>
              <a:rPr lang="tr-TR" sz="2200" dirty="0"/>
              <a:t>üretimine devam edebilecek beceri ve motivasyon var </a:t>
            </a:r>
            <a:r>
              <a:rPr lang="tr-TR" sz="2200" dirty="0" smtClean="0"/>
              <a:t>mı?</a:t>
            </a:r>
          </a:p>
          <a:p>
            <a:pPr marL="342900" indent="-342900">
              <a:lnSpc>
                <a:spcPct val="150000"/>
              </a:lnSpc>
              <a:buFont typeface="Wingdings" pitchFamily="2" charset="2"/>
              <a:buChar char="ü"/>
            </a:pPr>
            <a:r>
              <a:rPr lang="tr-TR" sz="2200" dirty="0" smtClean="0"/>
              <a:t>Kurumun </a:t>
            </a:r>
            <a:r>
              <a:rPr lang="tr-TR" sz="2200" dirty="0"/>
              <a:t>tabi olduğu mevzuat ve iç </a:t>
            </a:r>
            <a:r>
              <a:rPr lang="tr-TR" sz="2200" dirty="0" err="1"/>
              <a:t>prosedürlerlerin</a:t>
            </a:r>
            <a:r>
              <a:rPr lang="tr-TR" sz="2200" dirty="0"/>
              <a:t>, projenin sürdürülebilirliği üzerindeki etkileri bu bölümde ele alınabilir. </a:t>
            </a:r>
          </a:p>
          <a:p>
            <a:pPr marL="342900" indent="-342900" algn="just">
              <a:spcBef>
                <a:spcPts val="300"/>
              </a:spcBef>
              <a:spcAft>
                <a:spcPts val="300"/>
              </a:spcAft>
              <a:buFont typeface="Wingdings" pitchFamily="2" charset="2"/>
              <a:buChar char="ü"/>
            </a:pPr>
            <a:endParaRPr lang="tr-TR" sz="2200" dirty="0" smtClean="0"/>
          </a:p>
        </p:txBody>
      </p:sp>
      <p:graphicFrame>
        <p:nvGraphicFramePr>
          <p:cNvPr id="8" name="8 Diyagram"/>
          <p:cNvGraphicFramePr/>
          <p:nvPr>
            <p:extLst>
              <p:ext uri="{D42A27DB-BD31-4B8C-83A1-F6EECF244321}">
                <p14:modId xmlns:p14="http://schemas.microsoft.com/office/powerpoint/2010/main" val="1636964171"/>
              </p:ext>
            </p:extLst>
          </p:nvPr>
        </p:nvGraphicFramePr>
        <p:xfrm>
          <a:off x="611560" y="1052736"/>
          <a:ext cx="295232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37570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461665"/>
          </a:xfrm>
          <a:prstGeom prst="rect">
            <a:avLst/>
          </a:prstGeom>
          <a:noFill/>
        </p:spPr>
        <p:txBody>
          <a:bodyPr wrap="square" rtlCol="0">
            <a:spAutoFit/>
          </a:bodyPr>
          <a:lstStyle/>
          <a:p>
            <a:pPr algn="ctr"/>
            <a:r>
              <a:rPr lang="tr-TR" sz="2400" b="1" dirty="0" smtClean="0">
                <a:solidFill>
                  <a:schemeClr val="bg1"/>
                </a:solidFill>
              </a:rPr>
              <a:t>BEKLENEN SONUÇLAR</a:t>
            </a:r>
            <a:endParaRPr lang="tr-TR" sz="2400" b="1" dirty="0">
              <a:solidFill>
                <a:schemeClr val="bg1"/>
              </a:solidFill>
            </a:endParaRPr>
          </a:p>
        </p:txBody>
      </p:sp>
      <p:sp>
        <p:nvSpPr>
          <p:cNvPr id="7" name="Dikdörtgen 6"/>
          <p:cNvSpPr/>
          <p:nvPr/>
        </p:nvSpPr>
        <p:spPr>
          <a:xfrm>
            <a:off x="3707904" y="1027470"/>
            <a:ext cx="5256584" cy="5386090"/>
          </a:xfrm>
          <a:prstGeom prst="rect">
            <a:avLst/>
          </a:prstGeom>
          <a:solidFill>
            <a:schemeClr val="accent1">
              <a:lumMod val="40000"/>
              <a:lumOff val="60000"/>
            </a:schemeClr>
          </a:solidFill>
        </p:spPr>
        <p:txBody>
          <a:bodyPr wrap="square">
            <a:spAutoFit/>
          </a:bodyPr>
          <a:lstStyle/>
          <a:p>
            <a:pPr lvl="0" algn="just">
              <a:spcBef>
                <a:spcPts val="300"/>
              </a:spcBef>
              <a:spcAft>
                <a:spcPts val="300"/>
              </a:spcAft>
            </a:pPr>
            <a:r>
              <a:rPr lang="tr-TR" sz="2000" b="1" dirty="0" smtClean="0"/>
              <a:t>Politik Boyut:</a:t>
            </a:r>
            <a:endParaRPr lang="tr-TR" sz="2200" dirty="0" smtClean="0"/>
          </a:p>
          <a:p>
            <a:pPr marL="342900" indent="-342900">
              <a:lnSpc>
                <a:spcPct val="150000"/>
              </a:lnSpc>
              <a:buFont typeface="Wingdings" pitchFamily="2" charset="2"/>
              <a:buChar char="ü"/>
            </a:pPr>
            <a:r>
              <a:rPr lang="tr-TR" sz="2200" dirty="0"/>
              <a:t>Proje çıktıları veya etkileri, yasal/bürokratik yapı ve </a:t>
            </a:r>
            <a:r>
              <a:rPr lang="tr-TR" sz="2200" dirty="0" smtClean="0"/>
              <a:t>yöntemlerde </a:t>
            </a:r>
            <a:r>
              <a:rPr lang="tr-TR" sz="2200" dirty="0"/>
              <a:t>herhangi bir değişim yaratacak mı? </a:t>
            </a:r>
          </a:p>
          <a:p>
            <a:pPr marL="342900" indent="-342900">
              <a:lnSpc>
                <a:spcPct val="150000"/>
              </a:lnSpc>
              <a:buFont typeface="Wingdings" pitchFamily="2" charset="2"/>
              <a:buChar char="ü"/>
            </a:pPr>
            <a:r>
              <a:rPr lang="tr-TR" sz="2200" dirty="0"/>
              <a:t>Proje ihtiyaç duyulan bir mevzuat değişikliği yapılmasına katkı sağlayabilecek mi?</a:t>
            </a:r>
          </a:p>
          <a:p>
            <a:pPr marL="342900" indent="-342900">
              <a:lnSpc>
                <a:spcPct val="150000"/>
              </a:lnSpc>
              <a:buFont typeface="Wingdings" pitchFamily="2" charset="2"/>
              <a:buChar char="ü"/>
            </a:pPr>
            <a:r>
              <a:rPr lang="tr-TR" sz="2200" dirty="0"/>
              <a:t>Projenin sürdürülebilir kalkınma ve çevresel sürdürülebilirlik üzerinde etkisi olacak mı?</a:t>
            </a:r>
          </a:p>
          <a:p>
            <a:pPr marL="342900" indent="-342900" algn="just">
              <a:spcBef>
                <a:spcPts val="300"/>
              </a:spcBef>
              <a:spcAft>
                <a:spcPts val="300"/>
              </a:spcAft>
              <a:buFont typeface="Wingdings" pitchFamily="2" charset="2"/>
              <a:buChar char="ü"/>
            </a:pPr>
            <a:endParaRPr lang="tr-TR" sz="2200" dirty="0" smtClean="0"/>
          </a:p>
        </p:txBody>
      </p:sp>
      <p:graphicFrame>
        <p:nvGraphicFramePr>
          <p:cNvPr id="8" name="8 Diyagram"/>
          <p:cNvGraphicFramePr/>
          <p:nvPr>
            <p:extLst>
              <p:ext uri="{D42A27DB-BD31-4B8C-83A1-F6EECF244321}">
                <p14:modId xmlns:p14="http://schemas.microsoft.com/office/powerpoint/2010/main" val="1048903361"/>
              </p:ext>
            </p:extLst>
          </p:nvPr>
        </p:nvGraphicFramePr>
        <p:xfrm>
          <a:off x="611560" y="1052736"/>
          <a:ext cx="295232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6452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475656" y="116632"/>
            <a:ext cx="6624736" cy="584775"/>
          </a:xfrm>
          <a:prstGeom prst="rect">
            <a:avLst/>
          </a:prstGeom>
          <a:noFill/>
        </p:spPr>
        <p:txBody>
          <a:bodyPr wrap="square" rtlCol="0">
            <a:spAutoFit/>
          </a:bodyPr>
          <a:lstStyle/>
          <a:p>
            <a:pPr algn="ctr"/>
            <a:r>
              <a:rPr lang="tr-TR" sz="3200" b="1" dirty="0" smtClean="0">
                <a:solidFill>
                  <a:schemeClr val="bg1"/>
                </a:solidFill>
              </a:rPr>
              <a:t>1. BÖLÜM: PROJE GENEL BİLGİLERİ</a:t>
            </a:r>
            <a:endParaRPr lang="tr-TR" sz="3200" b="1" dirty="0">
              <a:solidFill>
                <a:schemeClr val="bg1"/>
              </a:solidFill>
            </a:endParaRPr>
          </a:p>
        </p:txBody>
      </p:sp>
      <p:pic>
        <p:nvPicPr>
          <p:cNvPr id="1026" name="Picture 2" descr="C:\Users\tugce.altun\Desktop\PCM Eğitimi\Resimler\Proje GEne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474" y="980728"/>
            <a:ext cx="6621463" cy="3181350"/>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755576" y="4437112"/>
            <a:ext cx="7704856" cy="2092881"/>
          </a:xfrm>
          <a:prstGeom prst="rect">
            <a:avLst/>
          </a:prstGeom>
          <a:solidFill>
            <a:schemeClr val="accent1">
              <a:lumMod val="40000"/>
              <a:lumOff val="60000"/>
            </a:schemeClr>
          </a:solidFill>
        </p:spPr>
        <p:txBody>
          <a:bodyPr wrap="square">
            <a:spAutoFit/>
          </a:bodyPr>
          <a:lstStyle/>
          <a:p>
            <a:pPr marL="342900" indent="-342900" algn="just">
              <a:spcBef>
                <a:spcPts val="300"/>
              </a:spcBef>
              <a:spcAft>
                <a:spcPts val="300"/>
              </a:spcAft>
              <a:buFont typeface="Wingdings" pitchFamily="2" charset="2"/>
              <a:buChar char="ü"/>
            </a:pPr>
            <a:r>
              <a:rPr lang="tr-TR" sz="2000" b="1" dirty="0" smtClean="0">
                <a:latin typeface="+mj-lt"/>
                <a:ea typeface="Tahoma" panose="020B0604030504040204" pitchFamily="34" charset="0"/>
                <a:cs typeface="Tahoma" panose="020B0604030504040204" pitchFamily="34" charset="0"/>
              </a:rPr>
              <a:t>Yukarıda görülen «Proje Genel Bilgileri» Bölümü doldurulup kaydedildikten sonra diğer bölümler aktif hale gelir.</a:t>
            </a:r>
          </a:p>
          <a:p>
            <a:pPr marL="342900" indent="-342900" algn="just">
              <a:spcBef>
                <a:spcPts val="300"/>
              </a:spcBef>
              <a:spcAft>
                <a:spcPts val="300"/>
              </a:spcAft>
              <a:buFont typeface="Wingdings" pitchFamily="2" charset="2"/>
              <a:buChar char="ü"/>
            </a:pPr>
            <a:r>
              <a:rPr lang="tr-TR" sz="2000" b="1" dirty="0">
                <a:latin typeface="+mj-lt"/>
                <a:ea typeface="Tahoma" panose="020B0604030504040204" pitchFamily="34" charset="0"/>
                <a:cs typeface="Tahoma" panose="020B0604030504040204" pitchFamily="34" charset="0"/>
              </a:rPr>
              <a:t>Projenizin başlığı kısa, ilgi çekici, kolay anlaşılır  ve  proje teklifinizin içeriğini yansıtan şekilde olmalıdır!</a:t>
            </a:r>
          </a:p>
          <a:p>
            <a:pPr marL="342900" indent="-342900" algn="just">
              <a:spcBef>
                <a:spcPts val="300"/>
              </a:spcBef>
              <a:spcAft>
                <a:spcPts val="300"/>
              </a:spcAft>
              <a:buFont typeface="Wingdings" pitchFamily="2" charset="2"/>
              <a:buChar char="ü"/>
            </a:pPr>
            <a:r>
              <a:rPr lang="tr-TR" sz="2000" b="1" dirty="0" smtClean="0">
                <a:latin typeface="+mj-lt"/>
                <a:ea typeface="Tahoma" panose="020B0604030504040204" pitchFamily="34" charset="0"/>
                <a:cs typeface="Tahoma" panose="020B0604030504040204" pitchFamily="34" charset="0"/>
              </a:rPr>
              <a:t>Projenin uygulanacağı ana ilçe belirlenmeden bu bölüm tamamlanamayacaktır. Bu duruma dikkat edilmelidir.</a:t>
            </a:r>
            <a:endParaRPr lang="tr-TR" sz="2000" b="1" dirty="0">
              <a:latin typeface="+mj-lt"/>
            </a:endParaRPr>
          </a:p>
        </p:txBody>
      </p:sp>
    </p:spTree>
    <p:extLst>
      <p:ext uri="{BB962C8B-B14F-4D97-AF65-F5344CB8AC3E}">
        <p14:creationId xmlns:p14="http://schemas.microsoft.com/office/powerpoint/2010/main" val="39364309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461665"/>
          </a:xfrm>
          <a:prstGeom prst="rect">
            <a:avLst/>
          </a:prstGeom>
          <a:noFill/>
        </p:spPr>
        <p:txBody>
          <a:bodyPr wrap="square" rtlCol="0">
            <a:spAutoFit/>
          </a:bodyPr>
          <a:lstStyle/>
          <a:p>
            <a:pPr algn="ctr"/>
            <a:r>
              <a:rPr lang="tr-TR" sz="2400" b="1" dirty="0" smtClean="0">
                <a:solidFill>
                  <a:schemeClr val="bg1"/>
                </a:solidFill>
              </a:rPr>
              <a:t>BEKLENEN SONUÇLAR</a:t>
            </a:r>
            <a:endParaRPr lang="tr-TR" sz="2400" b="1" dirty="0">
              <a:solidFill>
                <a:schemeClr val="bg1"/>
              </a:solidFill>
            </a:endParaRPr>
          </a:p>
        </p:txBody>
      </p:sp>
      <p:sp>
        <p:nvSpPr>
          <p:cNvPr id="7" name="Dikdörtgen 6"/>
          <p:cNvSpPr/>
          <p:nvPr/>
        </p:nvSpPr>
        <p:spPr>
          <a:xfrm>
            <a:off x="3707904" y="1027470"/>
            <a:ext cx="5256584" cy="4539704"/>
          </a:xfrm>
          <a:prstGeom prst="rect">
            <a:avLst/>
          </a:prstGeom>
          <a:solidFill>
            <a:schemeClr val="accent1">
              <a:lumMod val="40000"/>
              <a:lumOff val="60000"/>
            </a:schemeClr>
          </a:solidFill>
        </p:spPr>
        <p:txBody>
          <a:bodyPr wrap="square">
            <a:spAutoFit/>
          </a:bodyPr>
          <a:lstStyle/>
          <a:p>
            <a:pPr lvl="0" algn="just">
              <a:spcBef>
                <a:spcPts val="300"/>
              </a:spcBef>
              <a:spcAft>
                <a:spcPts val="300"/>
              </a:spcAft>
            </a:pPr>
            <a:r>
              <a:rPr lang="tr-TR" sz="2000" b="1" dirty="0" smtClean="0"/>
              <a:t>Görünürlük Faaliyetleri</a:t>
            </a:r>
            <a:endParaRPr lang="tr-TR" sz="2200" dirty="0" smtClean="0"/>
          </a:p>
          <a:p>
            <a:pPr marL="342900" indent="-342900" algn="just">
              <a:buFont typeface="Wingdings" pitchFamily="2" charset="2"/>
              <a:buChar char="ü"/>
            </a:pPr>
            <a:r>
              <a:rPr lang="tr-TR" sz="2200" dirty="0"/>
              <a:t>Amaç, </a:t>
            </a:r>
            <a:r>
              <a:rPr lang="tr-TR" sz="2200" b="1" dirty="0"/>
              <a:t>Ajansın desteğini görünür kılmak, tanıtmak ve Ajans desteklerinin yaygınlaşmasına yardımcı </a:t>
            </a:r>
            <a:r>
              <a:rPr lang="tr-TR" sz="2200" b="1" dirty="0" smtClean="0"/>
              <a:t>olmaktır.</a:t>
            </a:r>
          </a:p>
          <a:p>
            <a:pPr marL="342900" indent="-342900" algn="just">
              <a:buFont typeface="Wingdings" pitchFamily="2" charset="2"/>
              <a:buChar char="ü"/>
            </a:pPr>
            <a:r>
              <a:rPr lang="tr-TR" sz="2200" b="1" dirty="0" smtClean="0">
                <a:solidFill>
                  <a:srgbClr val="FF0000"/>
                </a:solidFill>
              </a:rPr>
              <a:t>Tanıtım </a:t>
            </a:r>
            <a:r>
              <a:rPr lang="tr-TR" sz="2200" b="1" dirty="0">
                <a:solidFill>
                  <a:srgbClr val="FF0000"/>
                </a:solidFill>
              </a:rPr>
              <a:t>ve Görünürlük Rehberi</a:t>
            </a:r>
            <a:r>
              <a:rPr lang="tr-TR" sz="2200" dirty="0"/>
              <a:t>’ne uygun olarak gerekli olan önlemleri almanız gerekmektedir. </a:t>
            </a:r>
            <a:endParaRPr lang="tr-TR" sz="2200" dirty="0" smtClean="0"/>
          </a:p>
          <a:p>
            <a:pPr marL="342900" indent="-342900" algn="just">
              <a:buFont typeface="Wingdings" pitchFamily="2" charset="2"/>
              <a:buChar char="ü"/>
            </a:pPr>
            <a:r>
              <a:rPr lang="tr-TR" sz="2200" dirty="0" smtClean="0"/>
              <a:t>Bu </a:t>
            </a:r>
            <a:r>
              <a:rPr lang="tr-TR" sz="2200" dirty="0"/>
              <a:t>faaliyetleri ayrıntılı bir şekilde </a:t>
            </a:r>
            <a:r>
              <a:rPr lang="tr-TR" sz="2200" dirty="0" smtClean="0"/>
              <a:t>açıklayınız.</a:t>
            </a:r>
          </a:p>
          <a:p>
            <a:pPr marL="342900" indent="-342900" algn="just">
              <a:buFont typeface="Wingdings" pitchFamily="2" charset="2"/>
              <a:buChar char="ü"/>
            </a:pPr>
            <a:r>
              <a:rPr lang="tr-TR" sz="2200" dirty="0" smtClean="0"/>
              <a:t>Bütçenin </a:t>
            </a:r>
            <a:r>
              <a:rPr lang="tr-TR" sz="2200" b="1" dirty="0"/>
              <a:t>“</a:t>
            </a:r>
            <a:r>
              <a:rPr lang="tr-TR" sz="2200" b="1" dirty="0">
                <a:solidFill>
                  <a:srgbClr val="FF0000"/>
                </a:solidFill>
              </a:rPr>
              <a:t>5.8 Tanıtım Faaliyetleri</a:t>
            </a:r>
            <a:r>
              <a:rPr lang="tr-TR" sz="2200" b="1" dirty="0"/>
              <a:t>” </a:t>
            </a:r>
            <a:r>
              <a:rPr lang="tr-TR" sz="2200" dirty="0"/>
              <a:t>kaleminin altına, bu faaliyetlerin maliyetlerini yazmayı unutmayınız.</a:t>
            </a:r>
          </a:p>
          <a:p>
            <a:pPr marL="342900" indent="-342900" algn="just">
              <a:spcBef>
                <a:spcPts val="300"/>
              </a:spcBef>
              <a:spcAft>
                <a:spcPts val="300"/>
              </a:spcAft>
              <a:buFont typeface="Wingdings" pitchFamily="2" charset="2"/>
              <a:buChar char="ü"/>
            </a:pPr>
            <a:endParaRPr lang="tr-TR" sz="2200" dirty="0" smtClean="0"/>
          </a:p>
        </p:txBody>
      </p:sp>
      <p:graphicFrame>
        <p:nvGraphicFramePr>
          <p:cNvPr id="6" name="8 Diyagram"/>
          <p:cNvGraphicFramePr/>
          <p:nvPr>
            <p:extLst>
              <p:ext uri="{D42A27DB-BD31-4B8C-83A1-F6EECF244321}">
                <p14:modId xmlns:p14="http://schemas.microsoft.com/office/powerpoint/2010/main" val="3081782529"/>
              </p:ext>
            </p:extLst>
          </p:nvPr>
        </p:nvGraphicFramePr>
        <p:xfrm>
          <a:off x="467544" y="1196752"/>
          <a:ext cx="295232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9441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584775"/>
          </a:xfrm>
          <a:prstGeom prst="rect">
            <a:avLst/>
          </a:prstGeom>
          <a:noFill/>
        </p:spPr>
        <p:txBody>
          <a:bodyPr wrap="square" rtlCol="0">
            <a:spAutoFit/>
          </a:bodyPr>
          <a:lstStyle/>
          <a:p>
            <a:pPr algn="ctr"/>
            <a:r>
              <a:rPr lang="tr-TR" sz="3200" b="1" dirty="0" smtClean="0">
                <a:solidFill>
                  <a:schemeClr val="bg1"/>
                </a:solidFill>
              </a:rPr>
              <a:t>BÜTÇE</a:t>
            </a:r>
            <a:endParaRPr lang="tr-TR" sz="3200" b="1" dirty="0">
              <a:solidFill>
                <a:schemeClr val="bg1"/>
              </a:solidFill>
            </a:endParaRPr>
          </a:p>
        </p:txBody>
      </p:sp>
      <p:pic>
        <p:nvPicPr>
          <p:cNvPr id="8" name="Picture 4" descr="C:\Users\Cansu\AppData\Local\Microsoft\Windows\Temporary Internet Files\Content.IE5\RP73V13W\subeindic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80" y="370459"/>
            <a:ext cx="7696263" cy="6325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9065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584775"/>
          </a:xfrm>
          <a:prstGeom prst="rect">
            <a:avLst/>
          </a:prstGeom>
          <a:noFill/>
        </p:spPr>
        <p:txBody>
          <a:bodyPr wrap="square" rtlCol="0">
            <a:spAutoFit/>
          </a:bodyPr>
          <a:lstStyle/>
          <a:p>
            <a:pPr algn="ctr"/>
            <a:r>
              <a:rPr lang="tr-TR" sz="3200" b="1" dirty="0" smtClean="0">
                <a:solidFill>
                  <a:schemeClr val="bg1"/>
                </a:solidFill>
              </a:rPr>
              <a:t>BÜTÇE</a:t>
            </a:r>
            <a:endParaRPr lang="tr-TR" sz="3200" b="1" dirty="0">
              <a:solidFill>
                <a:schemeClr val="bg1"/>
              </a:solidFill>
            </a:endParaRPr>
          </a:p>
        </p:txBody>
      </p:sp>
      <p:sp>
        <p:nvSpPr>
          <p:cNvPr id="4" name="Rounded Rectangle 14"/>
          <p:cNvSpPr/>
          <p:nvPr/>
        </p:nvSpPr>
        <p:spPr>
          <a:xfrm>
            <a:off x="251520" y="2420888"/>
            <a:ext cx="8856984" cy="3960440"/>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ounded Rectangle 5"/>
          <p:cNvSpPr/>
          <p:nvPr/>
        </p:nvSpPr>
        <p:spPr>
          <a:xfrm>
            <a:off x="611560" y="980728"/>
            <a:ext cx="8064896" cy="12241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sz="2200" dirty="0" smtClean="0"/>
          </a:p>
          <a:p>
            <a:pPr algn="ctr"/>
            <a:r>
              <a:rPr lang="tr-TR" sz="2200" dirty="0" smtClean="0"/>
              <a:t>Proje </a:t>
            </a:r>
            <a:r>
              <a:rPr lang="tr-TR" sz="2200" dirty="0"/>
              <a:t>bütçesi, bir projenin mali kaynaklarını, bu kaynakların nasıl kullanılacağını ve faaliyetler arasında nasıl dağılacağını gösteren </a:t>
            </a:r>
            <a:r>
              <a:rPr lang="tr-TR" sz="2200" u="sng" dirty="0"/>
              <a:t>tahmini</a:t>
            </a:r>
            <a:r>
              <a:rPr lang="tr-TR" sz="2200" dirty="0"/>
              <a:t> bir tablodur.</a:t>
            </a:r>
          </a:p>
          <a:p>
            <a:pPr algn="ctr"/>
            <a:endParaRPr lang="tr-TR" sz="2200" dirty="0"/>
          </a:p>
        </p:txBody>
      </p:sp>
      <p:sp>
        <p:nvSpPr>
          <p:cNvPr id="7" name="Rounded Rectangle 8"/>
          <p:cNvSpPr/>
          <p:nvPr/>
        </p:nvSpPr>
        <p:spPr>
          <a:xfrm>
            <a:off x="611560" y="2420888"/>
            <a:ext cx="2520280" cy="17281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000" dirty="0" smtClean="0"/>
              <a:t>Faaliyetlerin yeterli ölçüde detaylandırılması</a:t>
            </a:r>
          </a:p>
          <a:p>
            <a:pPr algn="ctr"/>
            <a:endParaRPr lang="tr-TR" sz="2000" dirty="0"/>
          </a:p>
        </p:txBody>
      </p:sp>
      <p:sp>
        <p:nvSpPr>
          <p:cNvPr id="9" name="Rounded Rectangle 9"/>
          <p:cNvSpPr/>
          <p:nvPr/>
        </p:nvSpPr>
        <p:spPr>
          <a:xfrm>
            <a:off x="3419872" y="2420888"/>
            <a:ext cx="2982768" cy="172819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2000" dirty="0"/>
              <a:t>Faaliyetlerin gerçekleştirilmesi için gerekli olan kaynakların belirlenmesi</a:t>
            </a:r>
          </a:p>
        </p:txBody>
      </p:sp>
      <p:sp>
        <p:nvSpPr>
          <p:cNvPr id="10" name="Rounded Rectangle 11"/>
          <p:cNvSpPr/>
          <p:nvPr/>
        </p:nvSpPr>
        <p:spPr>
          <a:xfrm>
            <a:off x="6614698" y="2420888"/>
            <a:ext cx="2520280" cy="17281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000" dirty="0" smtClean="0"/>
              <a:t>Taslak bütçe hazırlanması</a:t>
            </a:r>
            <a:endParaRPr lang="tr-TR" sz="2000" dirty="0"/>
          </a:p>
        </p:txBody>
      </p:sp>
      <p:sp>
        <p:nvSpPr>
          <p:cNvPr id="11" name="Rounded Rectangle 13"/>
          <p:cNvSpPr/>
          <p:nvPr/>
        </p:nvSpPr>
        <p:spPr>
          <a:xfrm>
            <a:off x="1835696" y="4401108"/>
            <a:ext cx="2520280" cy="17281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000" dirty="0" smtClean="0"/>
              <a:t>Proje bütçesinin hazırlanması</a:t>
            </a:r>
            <a:endParaRPr lang="tr-TR" sz="2000" dirty="0"/>
          </a:p>
        </p:txBody>
      </p:sp>
      <p:sp>
        <p:nvSpPr>
          <p:cNvPr id="12" name="Rounded Rectangle 12"/>
          <p:cNvSpPr/>
          <p:nvPr/>
        </p:nvSpPr>
        <p:spPr>
          <a:xfrm>
            <a:off x="4804106" y="4401108"/>
            <a:ext cx="3621184" cy="17281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000" dirty="0"/>
              <a:t>T</a:t>
            </a:r>
            <a:r>
              <a:rPr lang="tr-TR" sz="2000" dirty="0" smtClean="0"/>
              <a:t>edarik </a:t>
            </a:r>
            <a:r>
              <a:rPr lang="tr-TR" sz="2000" dirty="0"/>
              <a:t>edilecek mal, hizmet veya yapım işinin teknik özelliklerinin </a:t>
            </a:r>
            <a:r>
              <a:rPr lang="tr-TR" sz="2000" dirty="0" smtClean="0"/>
              <a:t>belirlenmesi, piyasa </a:t>
            </a:r>
            <a:r>
              <a:rPr lang="tr-TR" sz="2000" dirty="0"/>
              <a:t>araştırması yapılarak </a:t>
            </a:r>
            <a:r>
              <a:rPr lang="tr-TR" sz="2000" dirty="0" smtClean="0"/>
              <a:t>maliyetlerin </a:t>
            </a:r>
            <a:r>
              <a:rPr lang="tr-TR" sz="2000" dirty="0"/>
              <a:t>belirlenmesi</a:t>
            </a:r>
          </a:p>
        </p:txBody>
      </p:sp>
      <p:sp>
        <p:nvSpPr>
          <p:cNvPr id="13" name="Right Arrow 15"/>
          <p:cNvSpPr/>
          <p:nvPr/>
        </p:nvSpPr>
        <p:spPr>
          <a:xfrm>
            <a:off x="2915816" y="3140968"/>
            <a:ext cx="504056" cy="28803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14" name="Right Arrow 15"/>
          <p:cNvSpPr/>
          <p:nvPr/>
        </p:nvSpPr>
        <p:spPr>
          <a:xfrm>
            <a:off x="6354258" y="3187201"/>
            <a:ext cx="504056" cy="28803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15" name="Down Arrow 19"/>
          <p:cNvSpPr/>
          <p:nvPr/>
        </p:nvSpPr>
        <p:spPr>
          <a:xfrm>
            <a:off x="7694818" y="3897052"/>
            <a:ext cx="360040" cy="50405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16" name="Left Arrow 18"/>
          <p:cNvSpPr/>
          <p:nvPr/>
        </p:nvSpPr>
        <p:spPr>
          <a:xfrm>
            <a:off x="4400711" y="5151084"/>
            <a:ext cx="468052" cy="290344"/>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400396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584775"/>
          </a:xfrm>
          <a:prstGeom prst="rect">
            <a:avLst/>
          </a:prstGeom>
          <a:noFill/>
        </p:spPr>
        <p:txBody>
          <a:bodyPr wrap="square" rtlCol="0">
            <a:spAutoFit/>
          </a:bodyPr>
          <a:lstStyle/>
          <a:p>
            <a:pPr algn="ctr"/>
            <a:r>
              <a:rPr lang="tr-TR" sz="3200" b="1" dirty="0" smtClean="0">
                <a:solidFill>
                  <a:schemeClr val="bg1"/>
                </a:solidFill>
              </a:rPr>
              <a:t>BÜTÇE</a:t>
            </a:r>
            <a:endParaRPr lang="tr-TR" sz="3200" b="1" dirty="0">
              <a:solidFill>
                <a:schemeClr val="bg1"/>
              </a:solidFill>
            </a:endParaRPr>
          </a:p>
        </p:txBody>
      </p:sp>
      <p:pic>
        <p:nvPicPr>
          <p:cNvPr id="4" name="Picture 5"/>
          <p:cNvPicPr>
            <a:picLocks noChangeAspect="1" noChangeArrowheads="1"/>
          </p:cNvPicPr>
          <p:nvPr/>
        </p:nvPicPr>
        <p:blipFill>
          <a:blip r:embed="rId2" cstate="print"/>
          <a:srcRect/>
          <a:stretch>
            <a:fillRect/>
          </a:stretch>
        </p:blipFill>
        <p:spPr bwMode="auto">
          <a:xfrm>
            <a:off x="251520" y="3411017"/>
            <a:ext cx="2555776" cy="3356991"/>
          </a:xfrm>
          <a:prstGeom prst="rect">
            <a:avLst/>
          </a:prstGeom>
          <a:noFill/>
          <a:ln w="9525">
            <a:noFill/>
            <a:miter lim="800000"/>
            <a:headEnd/>
            <a:tailEnd/>
          </a:ln>
        </p:spPr>
      </p:pic>
      <p:sp>
        <p:nvSpPr>
          <p:cNvPr id="6" name="3 Bulut Belirtme Çizgisi"/>
          <p:cNvSpPr/>
          <p:nvPr/>
        </p:nvSpPr>
        <p:spPr>
          <a:xfrm>
            <a:off x="2555776" y="686401"/>
            <a:ext cx="6408712" cy="3168353"/>
          </a:xfrm>
          <a:prstGeom prst="cloudCallout">
            <a:avLst>
              <a:gd name="adj1" fmla="val -50083"/>
              <a:gd name="adj2" fmla="val 57257"/>
            </a:avLst>
          </a:prstGeom>
        </p:spPr>
        <p:style>
          <a:lnRef idx="1">
            <a:schemeClr val="accent1"/>
          </a:lnRef>
          <a:fillRef idx="2">
            <a:schemeClr val="accent1"/>
          </a:fillRef>
          <a:effectRef idx="1">
            <a:schemeClr val="accent1"/>
          </a:effectRef>
          <a:fontRef idx="minor">
            <a:schemeClr val="dk1"/>
          </a:fontRef>
        </p:style>
        <p:txBody>
          <a:bodyPr rtlCol="0" anchor="ctr"/>
          <a:lstStyle/>
          <a:p>
            <a:pPr lvl="1" algn="just"/>
            <a:endParaRPr lang="tr-TR" sz="2400" b="1" dirty="0"/>
          </a:p>
          <a:p>
            <a:pPr lvl="1" algn="just"/>
            <a:r>
              <a:rPr lang="tr-TR" sz="2400" b="1" dirty="0"/>
              <a:t>Başvuru Rehberlerinin “</a:t>
            </a:r>
            <a:r>
              <a:rPr lang="tr-TR" sz="2400" b="1" dirty="0">
                <a:solidFill>
                  <a:srgbClr val="FF0000"/>
                </a:solidFill>
              </a:rPr>
              <a:t>Maliyetlerin Uygunluğu</a:t>
            </a:r>
            <a:r>
              <a:rPr lang="tr-TR" sz="2400" b="1" dirty="0"/>
              <a:t>” Bölümünün dikkatlice  incelenmesi faydalı olacaktır. </a:t>
            </a:r>
          </a:p>
          <a:p>
            <a:pPr algn="ctr"/>
            <a:endParaRPr lang="tr-TR" sz="2400" b="1" dirty="0">
              <a:solidFill>
                <a:prstClr val="white"/>
              </a:solidFill>
            </a:endParaRPr>
          </a:p>
        </p:txBody>
      </p:sp>
    </p:spTree>
    <p:extLst>
      <p:ext uri="{BB962C8B-B14F-4D97-AF65-F5344CB8AC3E}">
        <p14:creationId xmlns:p14="http://schemas.microsoft.com/office/powerpoint/2010/main" val="38298645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584775"/>
          </a:xfrm>
          <a:prstGeom prst="rect">
            <a:avLst/>
          </a:prstGeom>
          <a:noFill/>
        </p:spPr>
        <p:txBody>
          <a:bodyPr wrap="square" rtlCol="0">
            <a:spAutoFit/>
          </a:bodyPr>
          <a:lstStyle/>
          <a:p>
            <a:pPr algn="ctr"/>
            <a:r>
              <a:rPr lang="tr-TR" sz="3200" b="1" dirty="0" smtClean="0">
                <a:solidFill>
                  <a:schemeClr val="bg1"/>
                </a:solidFill>
              </a:rPr>
              <a:t>BÜTÇE</a:t>
            </a:r>
            <a:endParaRPr lang="tr-TR" sz="3200" b="1" dirty="0">
              <a:solidFill>
                <a:schemeClr val="bg1"/>
              </a:solidFill>
            </a:endParaRPr>
          </a:p>
        </p:txBody>
      </p:sp>
      <p:sp>
        <p:nvSpPr>
          <p:cNvPr id="7" name="Dikdörtgen 6"/>
          <p:cNvSpPr/>
          <p:nvPr/>
        </p:nvSpPr>
        <p:spPr>
          <a:xfrm>
            <a:off x="395536" y="836712"/>
            <a:ext cx="8496944" cy="3970318"/>
          </a:xfrm>
          <a:prstGeom prst="rect">
            <a:avLst/>
          </a:prstGeom>
          <a:solidFill>
            <a:schemeClr val="accent1">
              <a:lumMod val="40000"/>
              <a:lumOff val="60000"/>
            </a:schemeClr>
          </a:solidFill>
        </p:spPr>
        <p:txBody>
          <a:bodyPr wrap="square">
            <a:spAutoFit/>
          </a:bodyPr>
          <a:lstStyle/>
          <a:p>
            <a:pPr marL="342900" indent="-342900" algn="just">
              <a:spcBef>
                <a:spcPts val="300"/>
              </a:spcBef>
              <a:spcAft>
                <a:spcPts val="300"/>
              </a:spcAft>
              <a:buFont typeface="Wingdings" pitchFamily="2" charset="2"/>
              <a:buChar char="ü"/>
            </a:pPr>
            <a:r>
              <a:rPr lang="tr-TR" sz="2200" dirty="0" smtClean="0"/>
              <a:t>Değerlendirme </a:t>
            </a:r>
            <a:r>
              <a:rPr lang="tr-TR" sz="2200" dirty="0"/>
              <a:t>sonucunda başarılı bulunan projelerin bütçeleri, maliyetlerin uygunluğu ve piyasa şartları dikkate alınarak revize edilebilmektedir. Bu revizyon sonucunda destek miktarının asgari destek tutarının altına inmesi halinde proje başarılı olma özelliğini kaybetmektedir. </a:t>
            </a:r>
          </a:p>
          <a:p>
            <a:pPr marL="342900" indent="-342900" algn="just">
              <a:spcBef>
                <a:spcPts val="300"/>
              </a:spcBef>
              <a:spcAft>
                <a:spcPts val="300"/>
              </a:spcAft>
              <a:buFont typeface="Wingdings" pitchFamily="2" charset="2"/>
              <a:buChar char="ü"/>
            </a:pPr>
            <a:r>
              <a:rPr lang="tr-TR" sz="2200" dirty="0"/>
              <a:t>Başvuru rehberleri kapsamında “Katma Değer Vergisi” giderleri ile ilgili uyarılar dikkate alınmalı, katma değer vergisi giderlerinin hangi başvuru sahipleri ve ortaklar için uygun maliyet kabul edildiği göz önünde bulundurulmalıdır</a:t>
            </a:r>
            <a:r>
              <a:rPr lang="tr-TR" sz="2200" dirty="0" smtClean="0"/>
              <a:t>.</a:t>
            </a:r>
          </a:p>
          <a:p>
            <a:pPr marL="342900" indent="-342900" algn="just">
              <a:spcBef>
                <a:spcPts val="300"/>
              </a:spcBef>
              <a:spcAft>
                <a:spcPts val="300"/>
              </a:spcAft>
              <a:buFont typeface="Wingdings" pitchFamily="2" charset="2"/>
              <a:buChar char="ü"/>
            </a:pPr>
            <a:r>
              <a:rPr lang="tr-TR" sz="2200" dirty="0"/>
              <a:t>Bu bölüm değerlendirme tablosundaki </a:t>
            </a:r>
            <a:r>
              <a:rPr lang="tr-TR" sz="2200" dirty="0" smtClean="0"/>
              <a:t>«Bütçe ve Maliyet Etkinliği» </a:t>
            </a:r>
            <a:r>
              <a:rPr lang="tr-TR" sz="2200" dirty="0"/>
              <a:t>bölümünden alınacak puanı etkileyecektir</a:t>
            </a:r>
            <a:r>
              <a:rPr lang="tr-TR" sz="2200" dirty="0" smtClean="0"/>
              <a:t>.</a:t>
            </a:r>
            <a:endParaRPr lang="tr-TR" sz="2200" dirty="0"/>
          </a:p>
        </p:txBody>
      </p:sp>
      <p:grpSp>
        <p:nvGrpSpPr>
          <p:cNvPr id="6" name="Grup 5"/>
          <p:cNvGrpSpPr/>
          <p:nvPr/>
        </p:nvGrpSpPr>
        <p:grpSpPr>
          <a:xfrm>
            <a:off x="899592" y="5085184"/>
            <a:ext cx="7560840" cy="1008112"/>
            <a:chOff x="1043608" y="4786330"/>
            <a:chExt cx="7560840" cy="1008112"/>
          </a:xfrm>
        </p:grpSpPr>
        <p:sp>
          <p:nvSpPr>
            <p:cNvPr id="8" name="Yuvarlatılmış Dikdörtgen 7"/>
            <p:cNvSpPr/>
            <p:nvPr/>
          </p:nvSpPr>
          <p:spPr>
            <a:xfrm>
              <a:off x="1043608" y="4786330"/>
              <a:ext cx="7560840" cy="10081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tr-TR" b="1" dirty="0"/>
                <a:t>Kar amacı </a:t>
              </a:r>
              <a:r>
                <a:rPr lang="tr-TR" b="1" dirty="0" smtClean="0"/>
                <a:t>güden kurum </a:t>
              </a:r>
              <a:r>
                <a:rPr lang="tr-TR" b="1" dirty="0"/>
                <a:t>veya </a:t>
              </a:r>
              <a:r>
                <a:rPr lang="tr-TR" b="1" dirty="0" smtClean="0"/>
                <a:t>kuruluşlar: KDV uygun değil      </a:t>
              </a:r>
            </a:p>
            <a:p>
              <a:pPr algn="just"/>
              <a:endParaRPr lang="tr-TR" b="1" dirty="0"/>
            </a:p>
            <a:p>
              <a:pPr algn="just"/>
              <a:r>
                <a:rPr lang="tr-TR" b="1" dirty="0" smtClean="0"/>
                <a:t>Kar amacı gütmeyen kurum veya kuruluşlar: KDV uygun</a:t>
              </a:r>
              <a:endParaRPr lang="tr-TR" b="1" dirty="0"/>
            </a:p>
          </p:txBody>
        </p:sp>
        <p:sp>
          <p:nvSpPr>
            <p:cNvPr id="9" name="Çarpma 8"/>
            <p:cNvSpPr/>
            <p:nvPr/>
          </p:nvSpPr>
          <p:spPr>
            <a:xfrm>
              <a:off x="7164288" y="4786330"/>
              <a:ext cx="432048" cy="50405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2" descr="C:\Users\Cansu\AppData\Local\Microsoft\Windows\Temporary Internet Files\Content.IE5\DP4KAIES\Green_Tic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9" y="5355809"/>
              <a:ext cx="432047" cy="3774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4651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584775"/>
          </a:xfrm>
          <a:prstGeom prst="rect">
            <a:avLst/>
          </a:prstGeom>
          <a:noFill/>
        </p:spPr>
        <p:txBody>
          <a:bodyPr wrap="square" rtlCol="0">
            <a:spAutoFit/>
          </a:bodyPr>
          <a:lstStyle/>
          <a:p>
            <a:pPr algn="ctr"/>
            <a:r>
              <a:rPr lang="tr-TR" sz="3200" b="1" dirty="0" smtClean="0">
                <a:solidFill>
                  <a:schemeClr val="bg1"/>
                </a:solidFill>
              </a:rPr>
              <a:t>BÜTÇE</a:t>
            </a:r>
            <a:endParaRPr lang="tr-TR" sz="3200" b="1" dirty="0">
              <a:solidFill>
                <a:schemeClr val="bg1"/>
              </a:solidFill>
            </a:endParaRPr>
          </a:p>
        </p:txBody>
      </p:sp>
      <p:graphicFrame>
        <p:nvGraphicFramePr>
          <p:cNvPr id="4" name="4 Diyagram"/>
          <p:cNvGraphicFramePr/>
          <p:nvPr>
            <p:extLst>
              <p:ext uri="{D42A27DB-BD31-4B8C-83A1-F6EECF244321}">
                <p14:modId xmlns:p14="http://schemas.microsoft.com/office/powerpoint/2010/main" val="3608253746"/>
              </p:ext>
            </p:extLst>
          </p:nvPr>
        </p:nvGraphicFramePr>
        <p:xfrm>
          <a:off x="1043608" y="1772816"/>
          <a:ext cx="7128792"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etin kutusu 1"/>
          <p:cNvSpPr txBox="1"/>
          <p:nvPr/>
        </p:nvSpPr>
        <p:spPr>
          <a:xfrm>
            <a:off x="1619672" y="1124744"/>
            <a:ext cx="5904656" cy="369332"/>
          </a:xfrm>
          <a:prstGeom prst="rect">
            <a:avLst/>
          </a:prstGeom>
          <a:noFill/>
        </p:spPr>
        <p:txBody>
          <a:bodyPr wrap="square" rtlCol="0">
            <a:spAutoFit/>
          </a:bodyPr>
          <a:lstStyle/>
          <a:p>
            <a:pPr algn="ctr"/>
            <a:r>
              <a:rPr lang="tr-TR" b="1" dirty="0" smtClean="0"/>
              <a:t>ANA BÜTÇE KALEMLERİ AŞAĞIDAKİ ŞEKİLDEDİR:</a:t>
            </a:r>
            <a:endParaRPr lang="tr-TR" b="1" dirty="0"/>
          </a:p>
        </p:txBody>
      </p:sp>
    </p:spTree>
    <p:extLst>
      <p:ext uri="{BB962C8B-B14F-4D97-AF65-F5344CB8AC3E}">
        <p14:creationId xmlns:p14="http://schemas.microsoft.com/office/powerpoint/2010/main" val="22741118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584775"/>
          </a:xfrm>
          <a:prstGeom prst="rect">
            <a:avLst/>
          </a:prstGeom>
          <a:noFill/>
        </p:spPr>
        <p:txBody>
          <a:bodyPr wrap="square" rtlCol="0">
            <a:spAutoFit/>
          </a:bodyPr>
          <a:lstStyle/>
          <a:p>
            <a:pPr algn="ctr"/>
            <a:r>
              <a:rPr lang="tr-TR" sz="3200" b="1" dirty="0" smtClean="0">
                <a:solidFill>
                  <a:schemeClr val="bg1"/>
                </a:solidFill>
              </a:rPr>
              <a:t>BÜTÇE</a:t>
            </a:r>
            <a:endParaRPr lang="tr-TR" sz="3200" b="1" dirty="0">
              <a:solidFill>
                <a:schemeClr val="bg1"/>
              </a:solidFill>
            </a:endParaRPr>
          </a:p>
        </p:txBody>
      </p:sp>
      <p:sp>
        <p:nvSpPr>
          <p:cNvPr id="6" name="Rounded Rectangle 10"/>
          <p:cNvSpPr/>
          <p:nvPr/>
        </p:nvSpPr>
        <p:spPr>
          <a:xfrm>
            <a:off x="387111" y="1052736"/>
            <a:ext cx="4184887" cy="2088232"/>
          </a:xfrm>
          <a:prstGeom prst="roundRect">
            <a:avLst/>
          </a:prstGeom>
          <a:ln w="412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tr-TR" b="1" dirty="0" smtClean="0"/>
              <a:t>1. </a:t>
            </a:r>
            <a:r>
              <a:rPr lang="tr-TR" dirty="0" smtClean="0"/>
              <a:t>İnsan Kaynakları</a:t>
            </a:r>
          </a:p>
          <a:p>
            <a:r>
              <a:rPr lang="tr-TR" b="1" dirty="0" smtClean="0"/>
              <a:t>2. </a:t>
            </a:r>
            <a:r>
              <a:rPr lang="tr-TR" dirty="0" smtClean="0"/>
              <a:t>Seyahat</a:t>
            </a:r>
          </a:p>
          <a:p>
            <a:r>
              <a:rPr lang="tr-TR" b="1" dirty="0" smtClean="0"/>
              <a:t>3. </a:t>
            </a:r>
            <a:r>
              <a:rPr lang="tr-TR" dirty="0" smtClean="0"/>
              <a:t>Ekipman ve Malzeme</a:t>
            </a:r>
          </a:p>
          <a:p>
            <a:r>
              <a:rPr lang="tr-TR" b="1" dirty="0" smtClean="0"/>
              <a:t>4. </a:t>
            </a:r>
            <a:r>
              <a:rPr lang="tr-TR" dirty="0" smtClean="0"/>
              <a:t>Yerel Ofis Maliyetleri</a:t>
            </a:r>
          </a:p>
          <a:p>
            <a:r>
              <a:rPr lang="tr-TR" b="1" dirty="0" smtClean="0"/>
              <a:t>5. </a:t>
            </a:r>
            <a:r>
              <a:rPr lang="tr-TR" dirty="0" smtClean="0"/>
              <a:t>Diğer Maliyetler, Hizmetler</a:t>
            </a:r>
          </a:p>
          <a:p>
            <a:r>
              <a:rPr lang="tr-TR" b="1" dirty="0" smtClean="0"/>
              <a:t>6. </a:t>
            </a:r>
            <a:r>
              <a:rPr lang="tr-TR" dirty="0" smtClean="0"/>
              <a:t>Diğer</a:t>
            </a:r>
          </a:p>
        </p:txBody>
      </p:sp>
      <p:sp>
        <p:nvSpPr>
          <p:cNvPr id="7" name="Rounded Rectangle 11"/>
          <p:cNvSpPr/>
          <p:nvPr/>
        </p:nvSpPr>
        <p:spPr>
          <a:xfrm>
            <a:off x="387111" y="3284984"/>
            <a:ext cx="4184887" cy="936104"/>
          </a:xfrm>
          <a:prstGeom prst="roundRect">
            <a:avLst/>
          </a:prstGeom>
          <a:ln w="412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tr-TR" b="1" dirty="0" smtClean="0"/>
              <a:t>7. </a:t>
            </a:r>
            <a:r>
              <a:rPr lang="tr-TR" dirty="0" smtClean="0"/>
              <a:t>Projenin Uygun Doğrudan Maliyetleri Toplamı (1’den 6’ya kadar olan maliyetler toplamı)</a:t>
            </a:r>
          </a:p>
        </p:txBody>
      </p:sp>
      <p:sp>
        <p:nvSpPr>
          <p:cNvPr id="9" name="Rounded Rectangle 12"/>
          <p:cNvSpPr/>
          <p:nvPr/>
        </p:nvSpPr>
        <p:spPr>
          <a:xfrm>
            <a:off x="395535" y="4509120"/>
            <a:ext cx="4184887" cy="639688"/>
          </a:xfrm>
          <a:prstGeom prst="roundRect">
            <a:avLst/>
          </a:prstGeom>
          <a:ln w="412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tr-TR" b="1" dirty="0" smtClean="0"/>
              <a:t>8. </a:t>
            </a:r>
            <a:r>
              <a:rPr lang="tr-TR" dirty="0" smtClean="0"/>
              <a:t>İdari Maliyetler</a:t>
            </a:r>
          </a:p>
        </p:txBody>
      </p:sp>
      <p:sp>
        <p:nvSpPr>
          <p:cNvPr id="10" name="Rounded Rectangle 13"/>
          <p:cNvSpPr/>
          <p:nvPr/>
        </p:nvSpPr>
        <p:spPr>
          <a:xfrm>
            <a:off x="405879" y="5301208"/>
            <a:ext cx="4184887" cy="639688"/>
          </a:xfrm>
          <a:prstGeom prst="roundRect">
            <a:avLst/>
          </a:prstGeom>
          <a:ln w="412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tr-TR" b="1" dirty="0"/>
              <a:t>9</a:t>
            </a:r>
            <a:r>
              <a:rPr lang="tr-TR" b="1" dirty="0" smtClean="0"/>
              <a:t>. </a:t>
            </a:r>
            <a:r>
              <a:rPr lang="tr-TR" dirty="0" smtClean="0"/>
              <a:t>Toplam Uygun Proje Maliyeti (Kalem 7 + Kalem 8)</a:t>
            </a:r>
          </a:p>
        </p:txBody>
      </p:sp>
      <p:sp>
        <p:nvSpPr>
          <p:cNvPr id="11" name="TextBox 17"/>
          <p:cNvSpPr txBox="1"/>
          <p:nvPr/>
        </p:nvSpPr>
        <p:spPr>
          <a:xfrm>
            <a:off x="5436096" y="1844824"/>
            <a:ext cx="3528392" cy="461665"/>
          </a:xfrm>
          <a:prstGeom prst="rect">
            <a:avLst/>
          </a:prstGeom>
          <a:noFill/>
        </p:spPr>
        <p:txBody>
          <a:bodyPr wrap="square" rtlCol="0">
            <a:spAutoFit/>
          </a:bodyPr>
          <a:lstStyle/>
          <a:p>
            <a:r>
              <a:rPr lang="tr-TR" sz="2400" b="1" dirty="0" smtClean="0"/>
              <a:t>Doğrudan maliyetler</a:t>
            </a:r>
            <a:endParaRPr lang="tr-TR" sz="2400" b="1" dirty="0"/>
          </a:p>
        </p:txBody>
      </p:sp>
      <p:sp>
        <p:nvSpPr>
          <p:cNvPr id="12" name="TextBox 18"/>
          <p:cNvSpPr txBox="1"/>
          <p:nvPr/>
        </p:nvSpPr>
        <p:spPr>
          <a:xfrm>
            <a:off x="5436096" y="3212976"/>
            <a:ext cx="3528392" cy="830997"/>
          </a:xfrm>
          <a:prstGeom prst="rect">
            <a:avLst/>
          </a:prstGeom>
          <a:noFill/>
        </p:spPr>
        <p:txBody>
          <a:bodyPr wrap="square" rtlCol="0">
            <a:spAutoFit/>
          </a:bodyPr>
          <a:lstStyle/>
          <a:p>
            <a:r>
              <a:rPr lang="tr-TR" sz="2400" b="1" dirty="0" smtClean="0"/>
              <a:t>Projenin uygun doğrudan maliyetleri toplamı</a:t>
            </a:r>
            <a:endParaRPr lang="tr-TR" sz="2400" b="1" dirty="0"/>
          </a:p>
        </p:txBody>
      </p:sp>
      <p:sp>
        <p:nvSpPr>
          <p:cNvPr id="13" name="TextBox 19"/>
          <p:cNvSpPr txBox="1"/>
          <p:nvPr/>
        </p:nvSpPr>
        <p:spPr>
          <a:xfrm>
            <a:off x="5436096" y="4509120"/>
            <a:ext cx="3528392" cy="461665"/>
          </a:xfrm>
          <a:prstGeom prst="rect">
            <a:avLst/>
          </a:prstGeom>
          <a:noFill/>
        </p:spPr>
        <p:txBody>
          <a:bodyPr wrap="square" rtlCol="0">
            <a:spAutoFit/>
          </a:bodyPr>
          <a:lstStyle/>
          <a:p>
            <a:r>
              <a:rPr lang="tr-TR" sz="2400" b="1" dirty="0" smtClean="0"/>
              <a:t>Dolaylı maliyetler</a:t>
            </a:r>
            <a:endParaRPr lang="tr-TR" sz="2400" b="1" dirty="0"/>
          </a:p>
        </p:txBody>
      </p:sp>
      <p:sp>
        <p:nvSpPr>
          <p:cNvPr id="14" name="Right Brace 14"/>
          <p:cNvSpPr/>
          <p:nvPr/>
        </p:nvSpPr>
        <p:spPr>
          <a:xfrm>
            <a:off x="4716016" y="1052736"/>
            <a:ext cx="360039" cy="1944216"/>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p:sp>
        <p:nvSpPr>
          <p:cNvPr id="15" name="Right Brace 15"/>
          <p:cNvSpPr/>
          <p:nvPr/>
        </p:nvSpPr>
        <p:spPr>
          <a:xfrm>
            <a:off x="4716016" y="3284984"/>
            <a:ext cx="360039" cy="936104"/>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p:sp>
        <p:nvSpPr>
          <p:cNvPr id="16" name="Right Brace 16"/>
          <p:cNvSpPr/>
          <p:nvPr/>
        </p:nvSpPr>
        <p:spPr>
          <a:xfrm>
            <a:off x="4716015" y="4437112"/>
            <a:ext cx="360039" cy="68962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401303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P spid="15"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584775"/>
          </a:xfrm>
          <a:prstGeom prst="rect">
            <a:avLst/>
          </a:prstGeom>
          <a:noFill/>
        </p:spPr>
        <p:txBody>
          <a:bodyPr wrap="square" rtlCol="0">
            <a:spAutoFit/>
          </a:bodyPr>
          <a:lstStyle/>
          <a:p>
            <a:pPr algn="ctr"/>
            <a:r>
              <a:rPr lang="tr-TR" sz="3200" b="1" dirty="0" smtClean="0">
                <a:solidFill>
                  <a:schemeClr val="bg1"/>
                </a:solidFill>
              </a:rPr>
              <a:t>BÜTÇE</a:t>
            </a:r>
            <a:endParaRPr lang="tr-TR" sz="3200" b="1" dirty="0">
              <a:solidFill>
                <a:schemeClr val="bg1"/>
              </a:solidFill>
            </a:endParaRPr>
          </a:p>
        </p:txBody>
      </p:sp>
      <p:sp>
        <p:nvSpPr>
          <p:cNvPr id="7" name="Dikdörtgen 6"/>
          <p:cNvSpPr/>
          <p:nvPr/>
        </p:nvSpPr>
        <p:spPr>
          <a:xfrm>
            <a:off x="395536" y="836712"/>
            <a:ext cx="8496944" cy="6047809"/>
          </a:xfrm>
          <a:prstGeom prst="rect">
            <a:avLst/>
          </a:prstGeom>
          <a:solidFill>
            <a:schemeClr val="accent1">
              <a:lumMod val="40000"/>
              <a:lumOff val="60000"/>
            </a:schemeClr>
          </a:solidFill>
        </p:spPr>
        <p:txBody>
          <a:bodyPr wrap="square">
            <a:spAutoFit/>
          </a:bodyPr>
          <a:lstStyle/>
          <a:p>
            <a:pPr algn="just">
              <a:spcBef>
                <a:spcPts val="300"/>
              </a:spcBef>
              <a:spcAft>
                <a:spcPts val="300"/>
              </a:spcAft>
            </a:pPr>
            <a:r>
              <a:rPr lang="tr-TR" sz="2200" b="1" dirty="0" smtClean="0"/>
              <a:t>DİKKAT EDİLMESİ GEREKEN HUSUSLAR</a:t>
            </a:r>
          </a:p>
          <a:p>
            <a:pPr marL="342900" indent="-342900" algn="just">
              <a:spcBef>
                <a:spcPts val="300"/>
              </a:spcBef>
              <a:spcAft>
                <a:spcPts val="300"/>
              </a:spcAft>
              <a:buFont typeface="Wingdings" pitchFamily="2" charset="2"/>
              <a:buChar char="ü"/>
            </a:pPr>
            <a:r>
              <a:rPr lang="tr-TR" sz="2200" dirty="0"/>
              <a:t>Proje bütçesinde alınması öngörülen mal veya hizmetler için herhangi bir firmaya veya markaya işaret edilmemeli, alınacak ürün için genel teknik ifadeler kullanılmalıdır.</a:t>
            </a:r>
          </a:p>
          <a:p>
            <a:pPr marL="342900" indent="-342900" algn="just">
              <a:spcBef>
                <a:spcPts val="300"/>
              </a:spcBef>
              <a:spcAft>
                <a:spcPts val="300"/>
              </a:spcAft>
              <a:buFont typeface="Wingdings" pitchFamily="2" charset="2"/>
              <a:buChar char="ü"/>
            </a:pPr>
            <a:r>
              <a:rPr lang="tr-TR" sz="2200" dirty="0"/>
              <a:t>Satın alınan veya kiralanan her türlü makine ve ekipman projede öngörülen faaliyetler ve amaçlar için gerekli ve piyasa fiyatlarına uygun </a:t>
            </a:r>
            <a:r>
              <a:rPr lang="tr-TR" sz="2200" dirty="0" smtClean="0"/>
              <a:t>olmalıdır.</a:t>
            </a:r>
          </a:p>
          <a:p>
            <a:pPr marL="342900" indent="-342900" algn="just">
              <a:spcBef>
                <a:spcPts val="300"/>
              </a:spcBef>
              <a:spcAft>
                <a:spcPts val="300"/>
              </a:spcAft>
              <a:buFont typeface="Wingdings" pitchFamily="2" charset="2"/>
              <a:buChar char="ü"/>
            </a:pPr>
            <a:r>
              <a:rPr lang="tr-TR" sz="2200" dirty="0" smtClean="0"/>
              <a:t>Finansal </a:t>
            </a:r>
            <a:r>
              <a:rPr lang="tr-TR" sz="2200" dirty="0"/>
              <a:t>kiralama yoluyla makine ve ekipman alımı kabul </a:t>
            </a:r>
            <a:r>
              <a:rPr lang="tr-TR" sz="2200" dirty="0" smtClean="0"/>
              <a:t>edilmemektedir.</a:t>
            </a:r>
          </a:p>
          <a:p>
            <a:pPr marL="342900" indent="-342900" algn="just">
              <a:spcBef>
                <a:spcPts val="300"/>
              </a:spcBef>
              <a:spcAft>
                <a:spcPts val="300"/>
              </a:spcAft>
              <a:buFont typeface="Wingdings" pitchFamily="2" charset="2"/>
              <a:buChar char="ü"/>
            </a:pPr>
            <a:r>
              <a:rPr lang="tr-TR" sz="2200" dirty="0" smtClean="0"/>
              <a:t>Proje </a:t>
            </a:r>
            <a:r>
              <a:rPr lang="tr-TR" sz="2200" dirty="0"/>
              <a:t>kapsamında ikinci el ekipman alımı uygun maliyet değildir. </a:t>
            </a:r>
            <a:endParaRPr lang="tr-TR" sz="2200" dirty="0" smtClean="0"/>
          </a:p>
          <a:p>
            <a:pPr marL="342900" indent="-342900" algn="just">
              <a:spcBef>
                <a:spcPts val="300"/>
              </a:spcBef>
              <a:spcAft>
                <a:spcPts val="300"/>
              </a:spcAft>
              <a:buFont typeface="Wingdings" pitchFamily="2" charset="2"/>
              <a:buChar char="ü"/>
            </a:pPr>
            <a:r>
              <a:rPr lang="tr-TR" sz="2200" dirty="0"/>
              <a:t>Küçük Ölçekli Altyapı Mali Destek Programı kapsamında yapım/inşaat işleri için proforma fatura sunulmasına gerek yoktur. İlgili kalem için destekleyici belgelerde yer alan keşif özeti ve maliyet tahmini belgelerinin sunulması yeterlidir.</a:t>
            </a:r>
          </a:p>
          <a:p>
            <a:pPr marL="342900" indent="-342900" algn="just">
              <a:spcBef>
                <a:spcPts val="300"/>
              </a:spcBef>
              <a:spcAft>
                <a:spcPts val="300"/>
              </a:spcAft>
              <a:buFont typeface="Wingdings" pitchFamily="2" charset="2"/>
              <a:buChar char="ü"/>
            </a:pPr>
            <a:endParaRPr lang="tr-TR" sz="2200" dirty="0" smtClean="0"/>
          </a:p>
          <a:p>
            <a:pPr marL="342900" indent="-342900" algn="just">
              <a:spcBef>
                <a:spcPts val="300"/>
              </a:spcBef>
              <a:spcAft>
                <a:spcPts val="300"/>
              </a:spcAft>
              <a:buFont typeface="Wingdings" pitchFamily="2" charset="2"/>
              <a:buChar char="ü"/>
            </a:pPr>
            <a:endParaRPr lang="tr-TR" sz="2200" dirty="0"/>
          </a:p>
        </p:txBody>
      </p:sp>
    </p:spTree>
    <p:extLst>
      <p:ext uri="{BB962C8B-B14F-4D97-AF65-F5344CB8AC3E}">
        <p14:creationId xmlns:p14="http://schemas.microsoft.com/office/powerpoint/2010/main" val="13534440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584775"/>
          </a:xfrm>
          <a:prstGeom prst="rect">
            <a:avLst/>
          </a:prstGeom>
          <a:noFill/>
        </p:spPr>
        <p:txBody>
          <a:bodyPr wrap="square" rtlCol="0">
            <a:spAutoFit/>
          </a:bodyPr>
          <a:lstStyle/>
          <a:p>
            <a:pPr algn="ctr"/>
            <a:r>
              <a:rPr lang="tr-TR" sz="3200" b="1" dirty="0" smtClean="0">
                <a:solidFill>
                  <a:schemeClr val="bg1"/>
                </a:solidFill>
              </a:rPr>
              <a:t>BÜTÇE</a:t>
            </a:r>
            <a:endParaRPr lang="tr-TR" sz="3200" b="1" dirty="0">
              <a:solidFill>
                <a:schemeClr val="bg1"/>
              </a:solidFill>
            </a:endParaRPr>
          </a:p>
        </p:txBody>
      </p:sp>
      <p:sp>
        <p:nvSpPr>
          <p:cNvPr id="7" name="Dikdörtgen 6"/>
          <p:cNvSpPr/>
          <p:nvPr/>
        </p:nvSpPr>
        <p:spPr>
          <a:xfrm>
            <a:off x="395536" y="836712"/>
            <a:ext cx="8496944" cy="5555367"/>
          </a:xfrm>
          <a:prstGeom prst="rect">
            <a:avLst/>
          </a:prstGeom>
          <a:solidFill>
            <a:schemeClr val="accent1">
              <a:lumMod val="40000"/>
              <a:lumOff val="60000"/>
            </a:schemeClr>
          </a:solidFill>
        </p:spPr>
        <p:txBody>
          <a:bodyPr wrap="square">
            <a:spAutoFit/>
          </a:bodyPr>
          <a:lstStyle/>
          <a:p>
            <a:pPr algn="just">
              <a:spcBef>
                <a:spcPts val="300"/>
              </a:spcBef>
              <a:spcAft>
                <a:spcPts val="300"/>
              </a:spcAft>
            </a:pPr>
            <a:r>
              <a:rPr lang="tr-TR" sz="2200" b="1" dirty="0" smtClean="0"/>
              <a:t>MALİYETLERİN GEREKÇELENDİRİLMESİ</a:t>
            </a:r>
          </a:p>
          <a:p>
            <a:pPr marL="342900" indent="-342900" algn="just">
              <a:spcBef>
                <a:spcPts val="300"/>
              </a:spcBef>
              <a:spcAft>
                <a:spcPts val="300"/>
              </a:spcAft>
              <a:buFont typeface="Wingdings" pitchFamily="2" charset="2"/>
              <a:buChar char="ü"/>
            </a:pPr>
            <a:r>
              <a:rPr lang="tr-TR" sz="2200" dirty="0"/>
              <a:t>Bu bölümde her bir bütçe kaleminin maliyetini kısa fakat ayrıntılı bir şekilde gerekçelendirmeniz </a:t>
            </a:r>
            <a:r>
              <a:rPr lang="tr-TR" sz="2200" dirty="0" smtClean="0"/>
              <a:t>istenmektedir.</a:t>
            </a:r>
          </a:p>
          <a:p>
            <a:pPr marL="342900" indent="-342900" algn="just">
              <a:spcBef>
                <a:spcPts val="300"/>
              </a:spcBef>
              <a:spcAft>
                <a:spcPts val="300"/>
              </a:spcAft>
              <a:buFont typeface="Wingdings" pitchFamily="2" charset="2"/>
              <a:buChar char="ü"/>
            </a:pPr>
            <a:r>
              <a:rPr lang="tr-TR" sz="2200" dirty="0" smtClean="0"/>
              <a:t>Belli </a:t>
            </a:r>
            <a:r>
              <a:rPr lang="tr-TR" sz="2200" dirty="0"/>
              <a:t>bir bütçe kalemine yönelik gerekçelendirme yapılırken; proje faaliyetlerinin yürütülmesi açısından belli bir teknik özelliğe sahip makine/ekipman/hizmet alımı söz konusu ise; istenilen teknik özellikler bu bölüm kapsamında </a:t>
            </a:r>
            <a:r>
              <a:rPr lang="tr-TR" sz="2200" dirty="0" smtClean="0"/>
              <a:t>detaylandırılmalıdır.</a:t>
            </a:r>
          </a:p>
          <a:p>
            <a:pPr marL="342900" indent="-342900" algn="just">
              <a:spcBef>
                <a:spcPts val="300"/>
              </a:spcBef>
              <a:spcAft>
                <a:spcPts val="300"/>
              </a:spcAft>
              <a:buFont typeface="Wingdings" pitchFamily="2" charset="2"/>
              <a:buChar char="ü"/>
            </a:pPr>
            <a:r>
              <a:rPr lang="tr-TR" sz="2200" dirty="0" smtClean="0"/>
              <a:t>Gerekçesi </a:t>
            </a:r>
            <a:r>
              <a:rPr lang="tr-TR" sz="2200" dirty="0"/>
              <a:t>olmayan, yetersiz olan veya proje amacıyla ilgisiz olan bütçe kalemlerinin, Ajans tarafından yapılacak bütçe revizyonlarında uygun maliyet olarak kabul edilmeyebileceği dikkate alınmalıdır. Bununla birlikte, gerekçesinde maliyetin mahiyeti hakkında fikir vermeyen, “Proje için gereklidir.” gibi ifadeler bulunan maliyetler gerekçelendirilmemiş olarak kabul edilecektir. </a:t>
            </a:r>
          </a:p>
          <a:p>
            <a:pPr marL="342900" indent="-342900" algn="just">
              <a:spcBef>
                <a:spcPts val="300"/>
              </a:spcBef>
              <a:spcAft>
                <a:spcPts val="300"/>
              </a:spcAft>
              <a:buFont typeface="Wingdings" pitchFamily="2" charset="2"/>
              <a:buChar char="ü"/>
            </a:pPr>
            <a:endParaRPr lang="tr-TR" sz="2200" dirty="0" smtClean="0"/>
          </a:p>
          <a:p>
            <a:pPr marL="342900" indent="-342900" algn="just">
              <a:spcBef>
                <a:spcPts val="300"/>
              </a:spcBef>
              <a:spcAft>
                <a:spcPts val="300"/>
              </a:spcAft>
              <a:buFont typeface="Wingdings" pitchFamily="2" charset="2"/>
              <a:buChar char="ü"/>
            </a:pPr>
            <a:endParaRPr lang="tr-TR" sz="2200" dirty="0"/>
          </a:p>
        </p:txBody>
      </p:sp>
    </p:spTree>
    <p:extLst>
      <p:ext uri="{BB962C8B-B14F-4D97-AF65-F5344CB8AC3E}">
        <p14:creationId xmlns:p14="http://schemas.microsoft.com/office/powerpoint/2010/main" val="36180834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477054"/>
          </a:xfrm>
          <a:prstGeom prst="rect">
            <a:avLst/>
          </a:prstGeom>
          <a:noFill/>
        </p:spPr>
        <p:txBody>
          <a:bodyPr wrap="square" rtlCol="0">
            <a:spAutoFit/>
          </a:bodyPr>
          <a:lstStyle/>
          <a:p>
            <a:pPr algn="ctr"/>
            <a:r>
              <a:rPr lang="tr-TR" sz="2500" b="1" dirty="0" smtClean="0">
                <a:solidFill>
                  <a:schemeClr val="bg1"/>
                </a:solidFill>
              </a:rPr>
              <a:t>BEKLENEN FİNANSMAN KAYNAKLARI</a:t>
            </a:r>
            <a:endParaRPr lang="tr-TR" sz="2500" b="1" dirty="0">
              <a:solidFill>
                <a:schemeClr val="bg1"/>
              </a:solidFill>
            </a:endParaRPr>
          </a:p>
        </p:txBody>
      </p:sp>
      <p:sp>
        <p:nvSpPr>
          <p:cNvPr id="7" name="Dikdörtgen 6"/>
          <p:cNvSpPr/>
          <p:nvPr/>
        </p:nvSpPr>
        <p:spPr>
          <a:xfrm>
            <a:off x="467544" y="3786713"/>
            <a:ext cx="8496944" cy="2277547"/>
          </a:xfrm>
          <a:prstGeom prst="rect">
            <a:avLst/>
          </a:prstGeom>
          <a:solidFill>
            <a:schemeClr val="accent1">
              <a:lumMod val="40000"/>
              <a:lumOff val="60000"/>
            </a:schemeClr>
          </a:solidFill>
        </p:spPr>
        <p:txBody>
          <a:bodyPr wrap="square">
            <a:spAutoFit/>
          </a:bodyPr>
          <a:lstStyle/>
          <a:p>
            <a:pPr marL="342900" indent="-342900" algn="just">
              <a:spcBef>
                <a:spcPts val="300"/>
              </a:spcBef>
              <a:spcAft>
                <a:spcPts val="300"/>
              </a:spcAft>
              <a:buFont typeface="Wingdings" pitchFamily="2" charset="2"/>
              <a:buChar char="ü"/>
            </a:pPr>
            <a:r>
              <a:rPr lang="tr-TR" sz="2200" dirty="0" smtClean="0"/>
              <a:t>Programın destek limitleri dahilinde Başvuru Sahibinin, varsa ortak ve iştirakçilerin ve Ajansın sağlayacağı miktarların girildiği bölümdür.</a:t>
            </a:r>
          </a:p>
          <a:p>
            <a:pPr marL="342900" indent="-342900" algn="just">
              <a:spcBef>
                <a:spcPts val="300"/>
              </a:spcBef>
              <a:spcAft>
                <a:spcPts val="300"/>
              </a:spcAft>
              <a:buFont typeface="Wingdings" pitchFamily="2" charset="2"/>
              <a:buChar char="ü"/>
            </a:pPr>
            <a:r>
              <a:rPr lang="tr-TR" sz="2200" dirty="0" smtClean="0"/>
              <a:t>Bütçe tamamlandıktan sonra «Bütçe Onayla» butonuna basılıp onaylanır.</a:t>
            </a:r>
          </a:p>
          <a:p>
            <a:pPr marL="342900" indent="-342900" algn="just">
              <a:spcBef>
                <a:spcPts val="300"/>
              </a:spcBef>
              <a:spcAft>
                <a:spcPts val="300"/>
              </a:spcAft>
              <a:buFont typeface="Wingdings" pitchFamily="2" charset="2"/>
              <a:buChar char="ü"/>
            </a:pPr>
            <a:r>
              <a:rPr lang="tr-TR" sz="2200" dirty="0" smtClean="0"/>
              <a:t>Proje kapsamında sağlanacak bir ayni katkı var ise de bu bölüme eklenir.</a:t>
            </a:r>
            <a:endParaRPr lang="tr-TR" sz="2200" dirty="0"/>
          </a:p>
        </p:txBody>
      </p:sp>
      <p:pic>
        <p:nvPicPr>
          <p:cNvPr id="5122" name="Picture 2" descr="C:\Users\tugce.altun\Desktop\PCM Eğitimi\Resimler\Beklenen Finansman Kaynaklar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988" y="764704"/>
            <a:ext cx="6100787"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721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475656" y="116632"/>
            <a:ext cx="6624736" cy="584775"/>
          </a:xfrm>
          <a:prstGeom prst="rect">
            <a:avLst/>
          </a:prstGeom>
          <a:noFill/>
        </p:spPr>
        <p:txBody>
          <a:bodyPr wrap="square" rtlCol="0">
            <a:spAutoFit/>
          </a:bodyPr>
          <a:lstStyle/>
          <a:p>
            <a:pPr algn="ctr"/>
            <a:r>
              <a:rPr lang="tr-TR" sz="3200" b="1" dirty="0" smtClean="0">
                <a:solidFill>
                  <a:schemeClr val="bg1"/>
                </a:solidFill>
              </a:rPr>
              <a:t>2. BÖLÜM: PROJE ÖZETİ</a:t>
            </a:r>
            <a:endParaRPr lang="tr-TR" sz="3200" b="1" dirty="0">
              <a:solidFill>
                <a:schemeClr val="bg1"/>
              </a:solidFill>
            </a:endParaRPr>
          </a:p>
        </p:txBody>
      </p:sp>
      <p:sp>
        <p:nvSpPr>
          <p:cNvPr id="7" name="Dikdörtgen 6"/>
          <p:cNvSpPr/>
          <p:nvPr/>
        </p:nvSpPr>
        <p:spPr>
          <a:xfrm>
            <a:off x="729179" y="3949910"/>
            <a:ext cx="7704856" cy="2092881"/>
          </a:xfrm>
          <a:prstGeom prst="rect">
            <a:avLst/>
          </a:prstGeom>
          <a:solidFill>
            <a:schemeClr val="accent1">
              <a:lumMod val="40000"/>
              <a:lumOff val="60000"/>
            </a:schemeClr>
          </a:solidFill>
        </p:spPr>
        <p:txBody>
          <a:bodyPr wrap="square">
            <a:spAutoFit/>
          </a:bodyPr>
          <a:lstStyle/>
          <a:p>
            <a:pPr marL="342900" indent="-342900" algn="just">
              <a:spcBef>
                <a:spcPts val="300"/>
              </a:spcBef>
              <a:spcAft>
                <a:spcPts val="300"/>
              </a:spcAft>
              <a:buFont typeface="Wingdings" pitchFamily="2" charset="2"/>
              <a:buChar char="ü"/>
            </a:pPr>
            <a:r>
              <a:rPr lang="tr-TR" sz="2000" b="1" dirty="0" smtClean="0">
                <a:latin typeface="+mj-lt"/>
                <a:ea typeface="Tahoma" panose="020B0604030504040204" pitchFamily="34" charset="0"/>
                <a:cs typeface="Tahoma" panose="020B0604030504040204" pitchFamily="34" charset="0"/>
              </a:rPr>
              <a:t>Projenin kısaca özetleneceği bölümdür.</a:t>
            </a:r>
          </a:p>
          <a:p>
            <a:pPr marL="342900" indent="-342900" algn="just">
              <a:spcBef>
                <a:spcPts val="300"/>
              </a:spcBef>
              <a:spcAft>
                <a:spcPts val="300"/>
              </a:spcAft>
              <a:buFont typeface="Wingdings" pitchFamily="2" charset="2"/>
              <a:buChar char="ü"/>
            </a:pPr>
            <a:r>
              <a:rPr lang="tr-TR" sz="2000" b="1" dirty="0" smtClean="0">
                <a:latin typeface="+mj-lt"/>
                <a:ea typeface="Tahoma" panose="020B0604030504040204" pitchFamily="34" charset="0"/>
                <a:cs typeface="Tahoma" panose="020B0604030504040204" pitchFamily="34" charset="0"/>
              </a:rPr>
              <a:t>Genel amaç, programın amacıyla, özel amaç ise programın öncelikleriyle uyumlu olmalıdır.</a:t>
            </a:r>
          </a:p>
          <a:p>
            <a:pPr marL="342900" indent="-342900" algn="just">
              <a:spcBef>
                <a:spcPts val="300"/>
              </a:spcBef>
              <a:spcAft>
                <a:spcPts val="300"/>
              </a:spcAft>
              <a:buFont typeface="Wingdings" pitchFamily="2" charset="2"/>
              <a:buChar char="ü"/>
            </a:pPr>
            <a:r>
              <a:rPr lang="tr-TR" sz="2000" b="1" dirty="0">
                <a:latin typeface="+mj-lt"/>
                <a:ea typeface="Tahoma" panose="020B0604030504040204" pitchFamily="34" charset="0"/>
                <a:cs typeface="Tahoma" panose="020B0604030504040204" pitchFamily="34" charset="0"/>
              </a:rPr>
              <a:t>Bu bölüm Mantıksal Çerçeve ile tutarlı olmalıdır. Değerlendirme Tablosunun “Yöntem” bölümünde “projenin genel tasarımının </a:t>
            </a:r>
            <a:r>
              <a:rPr lang="tr-TR" sz="2000" b="1" dirty="0" err="1">
                <a:latin typeface="+mj-lt"/>
                <a:ea typeface="Tahoma" panose="020B0604030504040204" pitchFamily="34" charset="0"/>
                <a:cs typeface="Tahoma" panose="020B0604030504040204" pitchFamily="34" charset="0"/>
              </a:rPr>
              <a:t>tutarlılığı"ndan</a:t>
            </a:r>
            <a:r>
              <a:rPr lang="tr-TR" sz="2000" b="1" dirty="0">
                <a:latin typeface="+mj-lt"/>
                <a:ea typeface="Tahoma" panose="020B0604030504040204" pitchFamily="34" charset="0"/>
                <a:cs typeface="Tahoma" panose="020B0604030504040204" pitchFamily="34" charset="0"/>
              </a:rPr>
              <a:t> da alınacak puanı da etkileyecektir. </a:t>
            </a:r>
          </a:p>
        </p:txBody>
      </p:sp>
      <p:pic>
        <p:nvPicPr>
          <p:cNvPr id="2050" name="Picture 2" descr="C:\Users\tugce.altun\Desktop\PCM Eğitimi\Resimler\Proje Öz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694" y="1124744"/>
            <a:ext cx="7737996" cy="277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2048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477054"/>
          </a:xfrm>
          <a:prstGeom prst="rect">
            <a:avLst/>
          </a:prstGeom>
          <a:noFill/>
        </p:spPr>
        <p:txBody>
          <a:bodyPr wrap="square" rtlCol="0">
            <a:spAutoFit/>
          </a:bodyPr>
          <a:lstStyle/>
          <a:p>
            <a:pPr algn="ctr"/>
            <a:r>
              <a:rPr lang="tr-TR" sz="2500" b="1" dirty="0" smtClean="0">
                <a:solidFill>
                  <a:schemeClr val="bg1"/>
                </a:solidFill>
              </a:rPr>
              <a:t>DESTEKLEYİCİ BELGELER</a:t>
            </a:r>
            <a:endParaRPr lang="tr-TR" sz="2500" b="1" dirty="0">
              <a:solidFill>
                <a:schemeClr val="bg1"/>
              </a:solidFill>
            </a:endParaRPr>
          </a:p>
        </p:txBody>
      </p:sp>
      <p:sp>
        <p:nvSpPr>
          <p:cNvPr id="7" name="Dikdörtgen 6"/>
          <p:cNvSpPr/>
          <p:nvPr/>
        </p:nvSpPr>
        <p:spPr>
          <a:xfrm>
            <a:off x="467544" y="1384027"/>
            <a:ext cx="8496944" cy="2693045"/>
          </a:xfrm>
          <a:prstGeom prst="rect">
            <a:avLst/>
          </a:prstGeom>
          <a:solidFill>
            <a:schemeClr val="accent1">
              <a:lumMod val="40000"/>
              <a:lumOff val="60000"/>
            </a:schemeClr>
          </a:solidFill>
        </p:spPr>
        <p:txBody>
          <a:bodyPr wrap="square">
            <a:spAutoFit/>
          </a:bodyPr>
          <a:lstStyle/>
          <a:p>
            <a:pPr marL="342900" indent="-342900" algn="just">
              <a:spcBef>
                <a:spcPts val="300"/>
              </a:spcBef>
              <a:spcAft>
                <a:spcPts val="300"/>
              </a:spcAft>
              <a:buFont typeface="Wingdings" pitchFamily="2" charset="2"/>
              <a:buChar char="ü"/>
            </a:pPr>
            <a:r>
              <a:rPr lang="tr-TR" sz="2200" dirty="0" smtClean="0"/>
              <a:t>Program rehberlerinde yer alan zorunlu destekleyici belgelerin sisteme yüklenmesi ve Proje dosyasına eklenmesi gerekmektedir.</a:t>
            </a:r>
          </a:p>
          <a:p>
            <a:pPr marL="342900" indent="-342900" algn="just">
              <a:spcBef>
                <a:spcPts val="300"/>
              </a:spcBef>
              <a:spcAft>
                <a:spcPts val="300"/>
              </a:spcAft>
              <a:buFont typeface="Wingdings" pitchFamily="2" charset="2"/>
              <a:buChar char="ü"/>
            </a:pPr>
            <a:endParaRPr lang="tr-TR" sz="2200" dirty="0" smtClean="0"/>
          </a:p>
          <a:p>
            <a:pPr marL="342900" indent="-342900" algn="just">
              <a:spcBef>
                <a:spcPts val="300"/>
              </a:spcBef>
              <a:spcAft>
                <a:spcPts val="300"/>
              </a:spcAft>
              <a:buFont typeface="Wingdings" pitchFamily="2" charset="2"/>
              <a:buChar char="ü"/>
            </a:pPr>
            <a:r>
              <a:rPr lang="tr-TR" sz="2200" dirty="0"/>
              <a:t>Program rehberlerinde yer </a:t>
            </a:r>
            <a:r>
              <a:rPr lang="tr-TR" sz="2200" dirty="0" smtClean="0"/>
              <a:t>alan sunulması başvuru sahibinin yararına olan destekleyici belgelerin sunulması ise yapılacak değerlendirmelerin daha sağlıklı gerçekleşmesini sağlayacaktır. </a:t>
            </a:r>
          </a:p>
          <a:p>
            <a:pPr marL="342900" indent="-342900" algn="just">
              <a:spcBef>
                <a:spcPts val="300"/>
              </a:spcBef>
              <a:spcAft>
                <a:spcPts val="300"/>
              </a:spcAft>
              <a:buFont typeface="Wingdings" pitchFamily="2" charset="2"/>
              <a:buChar char="ü"/>
            </a:pPr>
            <a:endParaRPr lang="tr-TR" sz="2200" dirty="0"/>
          </a:p>
        </p:txBody>
      </p:sp>
    </p:spTree>
    <p:extLst>
      <p:ext uri="{BB962C8B-B14F-4D97-AF65-F5344CB8AC3E}">
        <p14:creationId xmlns:p14="http://schemas.microsoft.com/office/powerpoint/2010/main" val="4360515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477054"/>
          </a:xfrm>
          <a:prstGeom prst="rect">
            <a:avLst/>
          </a:prstGeom>
          <a:noFill/>
        </p:spPr>
        <p:txBody>
          <a:bodyPr wrap="square" rtlCol="0">
            <a:spAutoFit/>
          </a:bodyPr>
          <a:lstStyle/>
          <a:p>
            <a:pPr algn="ctr"/>
            <a:r>
              <a:rPr lang="tr-TR" sz="2500" b="1" dirty="0" smtClean="0">
                <a:solidFill>
                  <a:schemeClr val="bg1"/>
                </a:solidFill>
              </a:rPr>
              <a:t>KİLİT PERSONEL ÖZGEÇMİŞİ</a:t>
            </a:r>
            <a:endParaRPr lang="tr-TR" sz="2500" b="1" dirty="0">
              <a:solidFill>
                <a:schemeClr val="bg1"/>
              </a:solidFill>
            </a:endParaRPr>
          </a:p>
        </p:txBody>
      </p:sp>
      <p:sp>
        <p:nvSpPr>
          <p:cNvPr id="7" name="Dikdörtgen 6"/>
          <p:cNvSpPr/>
          <p:nvPr/>
        </p:nvSpPr>
        <p:spPr>
          <a:xfrm>
            <a:off x="431540" y="1384027"/>
            <a:ext cx="8496944" cy="3031599"/>
          </a:xfrm>
          <a:prstGeom prst="rect">
            <a:avLst/>
          </a:prstGeom>
          <a:solidFill>
            <a:schemeClr val="accent1">
              <a:lumMod val="40000"/>
              <a:lumOff val="60000"/>
            </a:schemeClr>
          </a:solidFill>
        </p:spPr>
        <p:txBody>
          <a:bodyPr wrap="square">
            <a:spAutoFit/>
          </a:bodyPr>
          <a:lstStyle/>
          <a:p>
            <a:pPr marL="342900" indent="-342900" algn="just">
              <a:spcBef>
                <a:spcPts val="300"/>
              </a:spcBef>
              <a:spcAft>
                <a:spcPts val="300"/>
              </a:spcAft>
              <a:buFont typeface="Wingdings" pitchFamily="2" charset="2"/>
              <a:buChar char="ü"/>
            </a:pPr>
            <a:r>
              <a:rPr lang="tr-TR" sz="2200" b="1" dirty="0"/>
              <a:t>Proje uygulaması için önerilen </a:t>
            </a:r>
            <a:r>
              <a:rPr lang="tr-TR" sz="2200" b="1" dirty="0" smtClean="0"/>
              <a:t>ekip </a:t>
            </a:r>
            <a:r>
              <a:rPr lang="tr-TR" sz="2200" dirty="0" smtClean="0"/>
              <a:t>başlığı altındaki isimlerin özgeçmişlerinin bu bölümde başvuru formuna eklenmesi gerekmektedir.</a:t>
            </a:r>
          </a:p>
          <a:p>
            <a:pPr marL="342900" indent="-342900" algn="just">
              <a:spcBef>
                <a:spcPts val="300"/>
              </a:spcBef>
              <a:spcAft>
                <a:spcPts val="300"/>
              </a:spcAft>
              <a:buFont typeface="Wingdings" pitchFamily="2" charset="2"/>
              <a:buChar char="ü"/>
            </a:pPr>
            <a:endParaRPr lang="tr-TR" sz="2200" dirty="0"/>
          </a:p>
          <a:p>
            <a:pPr marL="342900" indent="-342900" algn="just">
              <a:spcBef>
                <a:spcPts val="300"/>
              </a:spcBef>
              <a:spcAft>
                <a:spcPts val="300"/>
              </a:spcAft>
              <a:buFont typeface="Wingdings" pitchFamily="2" charset="2"/>
              <a:buChar char="ü"/>
            </a:pPr>
            <a:r>
              <a:rPr lang="tr-TR" sz="2200" dirty="0" smtClean="0"/>
              <a:t>Değerlendirme tablosunun Teknik ve Mali İşletme Kapasitesi Bölümündeki «Teknik Kapasite» </a:t>
            </a:r>
            <a:r>
              <a:rPr lang="tr-TR" sz="2200" dirty="0"/>
              <a:t>bölümünden alınacak puanı etkileyecektir.</a:t>
            </a:r>
          </a:p>
          <a:p>
            <a:pPr algn="just">
              <a:spcBef>
                <a:spcPts val="300"/>
              </a:spcBef>
              <a:spcAft>
                <a:spcPts val="300"/>
              </a:spcAft>
            </a:pPr>
            <a:endParaRPr lang="tr-TR" sz="2200" b="1" dirty="0"/>
          </a:p>
        </p:txBody>
      </p:sp>
    </p:spTree>
    <p:extLst>
      <p:ext uri="{BB962C8B-B14F-4D97-AF65-F5344CB8AC3E}">
        <p14:creationId xmlns:p14="http://schemas.microsoft.com/office/powerpoint/2010/main" val="264915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477054"/>
          </a:xfrm>
          <a:prstGeom prst="rect">
            <a:avLst/>
          </a:prstGeom>
          <a:noFill/>
        </p:spPr>
        <p:txBody>
          <a:bodyPr wrap="square" rtlCol="0">
            <a:spAutoFit/>
          </a:bodyPr>
          <a:lstStyle/>
          <a:p>
            <a:pPr algn="ctr"/>
            <a:r>
              <a:rPr lang="tr-TR" sz="2500" b="1" dirty="0" smtClean="0">
                <a:solidFill>
                  <a:schemeClr val="bg1"/>
                </a:solidFill>
              </a:rPr>
              <a:t>BAŞVURUNUN TAMAMLANMASI</a:t>
            </a:r>
            <a:endParaRPr lang="tr-TR" sz="2500" b="1" dirty="0">
              <a:solidFill>
                <a:schemeClr val="bg1"/>
              </a:solidFill>
            </a:endParaRPr>
          </a:p>
        </p:txBody>
      </p:sp>
      <p:sp>
        <p:nvSpPr>
          <p:cNvPr id="7" name="Dikdörtgen 6"/>
          <p:cNvSpPr/>
          <p:nvPr/>
        </p:nvSpPr>
        <p:spPr>
          <a:xfrm>
            <a:off x="5292080" y="1178678"/>
            <a:ext cx="3744416" cy="4462760"/>
          </a:xfrm>
          <a:prstGeom prst="rect">
            <a:avLst/>
          </a:prstGeom>
          <a:solidFill>
            <a:schemeClr val="accent1">
              <a:lumMod val="40000"/>
              <a:lumOff val="60000"/>
            </a:schemeClr>
          </a:solidFill>
        </p:spPr>
        <p:txBody>
          <a:bodyPr wrap="square">
            <a:spAutoFit/>
          </a:bodyPr>
          <a:lstStyle/>
          <a:p>
            <a:pPr marL="342900" indent="-342900" algn="just">
              <a:spcBef>
                <a:spcPts val="300"/>
              </a:spcBef>
              <a:spcAft>
                <a:spcPts val="300"/>
              </a:spcAft>
              <a:buFont typeface="Wingdings" pitchFamily="2" charset="2"/>
              <a:buChar char="ü"/>
            </a:pPr>
            <a:endParaRPr lang="tr-TR" sz="2200" b="1" dirty="0" smtClean="0"/>
          </a:p>
          <a:p>
            <a:pPr marL="342900" indent="-342900">
              <a:spcBef>
                <a:spcPts val="300"/>
              </a:spcBef>
              <a:spcAft>
                <a:spcPts val="300"/>
              </a:spcAft>
              <a:buFont typeface="Wingdings" pitchFamily="2" charset="2"/>
              <a:buChar char="ü"/>
            </a:pPr>
            <a:r>
              <a:rPr lang="tr-TR" sz="2200" b="1" dirty="0" smtClean="0"/>
              <a:t>Tüm çarpıların yeşil </a:t>
            </a:r>
            <a:r>
              <a:rPr lang="tr-TR" sz="2200" b="1" dirty="0" err="1" smtClean="0"/>
              <a:t>tick</a:t>
            </a:r>
            <a:r>
              <a:rPr lang="tr-TR" sz="2200" b="1" dirty="0" smtClean="0"/>
              <a:t> olması gerekmektedir.</a:t>
            </a:r>
          </a:p>
          <a:p>
            <a:pPr marL="342900" indent="-342900">
              <a:spcBef>
                <a:spcPts val="300"/>
              </a:spcBef>
              <a:spcAft>
                <a:spcPts val="300"/>
              </a:spcAft>
              <a:buFont typeface="Wingdings" pitchFamily="2" charset="2"/>
              <a:buChar char="ü"/>
            </a:pPr>
            <a:r>
              <a:rPr lang="tr-TR" sz="2200" b="1" dirty="0" smtClean="0"/>
              <a:t>Başvuru tamamlanmadan önce Başvuru </a:t>
            </a:r>
            <a:r>
              <a:rPr lang="tr-TR" sz="2200" b="1" dirty="0" err="1" smtClean="0"/>
              <a:t>Önizle</a:t>
            </a:r>
            <a:r>
              <a:rPr lang="tr-TR" sz="2200" b="1" dirty="0" smtClean="0"/>
              <a:t> butonuna basılarak başvuru kontrol edilmelidir.</a:t>
            </a:r>
          </a:p>
          <a:p>
            <a:pPr marL="342900" indent="-342900">
              <a:spcBef>
                <a:spcPts val="300"/>
              </a:spcBef>
              <a:spcAft>
                <a:spcPts val="300"/>
              </a:spcAft>
              <a:buFont typeface="Wingdings" pitchFamily="2" charset="2"/>
              <a:buChar char="ü"/>
            </a:pPr>
            <a:r>
              <a:rPr lang="tr-TR" sz="2200" b="1" dirty="0" smtClean="0"/>
              <a:t>Başvuru tamamlanarak çıktı alınıp başvuru dosyaları hazırlanır ve Ajansa sunulur.</a:t>
            </a:r>
          </a:p>
          <a:p>
            <a:pPr marL="342900" indent="-342900" algn="just">
              <a:spcBef>
                <a:spcPts val="300"/>
              </a:spcBef>
              <a:spcAft>
                <a:spcPts val="300"/>
              </a:spcAft>
              <a:buFont typeface="Wingdings" pitchFamily="2" charset="2"/>
              <a:buChar char="ü"/>
            </a:pPr>
            <a:endParaRPr lang="tr-TR" sz="2200" b="1" dirty="0"/>
          </a:p>
        </p:txBody>
      </p:sp>
      <p:pic>
        <p:nvPicPr>
          <p:cNvPr id="6146" name="Picture 2" descr="C:\Users\tugce.altun\Desktop\PCM Eğitimi\Resimler\Başvuruyu tamaml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4896544" cy="562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7744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431540" y="2752472"/>
            <a:ext cx="8496944" cy="892552"/>
          </a:xfrm>
          <a:prstGeom prst="rect">
            <a:avLst/>
          </a:prstGeom>
          <a:solidFill>
            <a:schemeClr val="accent1">
              <a:lumMod val="40000"/>
              <a:lumOff val="60000"/>
            </a:schemeClr>
          </a:solidFill>
        </p:spPr>
        <p:txBody>
          <a:bodyPr wrap="square">
            <a:spAutoFit/>
          </a:bodyPr>
          <a:lstStyle/>
          <a:p>
            <a:pPr algn="ctr">
              <a:spcBef>
                <a:spcPts val="300"/>
              </a:spcBef>
              <a:spcAft>
                <a:spcPts val="300"/>
              </a:spcAft>
            </a:pPr>
            <a:r>
              <a:rPr lang="tr-TR" sz="5200" b="1" dirty="0" smtClean="0"/>
              <a:t>TEŞEKKÜRLER…</a:t>
            </a:r>
            <a:endParaRPr lang="tr-TR" sz="5200" b="1" dirty="0"/>
          </a:p>
        </p:txBody>
      </p:sp>
    </p:spTree>
    <p:extLst>
      <p:ext uri="{BB962C8B-B14F-4D97-AF65-F5344CB8AC3E}">
        <p14:creationId xmlns:p14="http://schemas.microsoft.com/office/powerpoint/2010/main" val="2164219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461665"/>
          </a:xfrm>
          <a:prstGeom prst="rect">
            <a:avLst/>
          </a:prstGeom>
          <a:noFill/>
        </p:spPr>
        <p:txBody>
          <a:bodyPr wrap="square" rtlCol="0">
            <a:spAutoFit/>
          </a:bodyPr>
          <a:lstStyle/>
          <a:p>
            <a:pPr algn="ctr"/>
            <a:r>
              <a:rPr lang="tr-TR" sz="2400" b="1" dirty="0" smtClean="0">
                <a:solidFill>
                  <a:schemeClr val="bg1"/>
                </a:solidFill>
              </a:rPr>
              <a:t>3. BÖLÜM: BAŞVURU SAHİBİ, ORTAK VE İŞTİRAKÇİLER</a:t>
            </a:r>
            <a:endParaRPr lang="tr-TR" sz="2400" b="1" dirty="0">
              <a:solidFill>
                <a:schemeClr val="bg1"/>
              </a:solidFill>
            </a:endParaRPr>
          </a:p>
        </p:txBody>
      </p:sp>
      <p:sp>
        <p:nvSpPr>
          <p:cNvPr id="7" name="Dikdörtgen 6"/>
          <p:cNvSpPr/>
          <p:nvPr/>
        </p:nvSpPr>
        <p:spPr>
          <a:xfrm>
            <a:off x="2699791" y="876639"/>
            <a:ext cx="6264697" cy="5247590"/>
          </a:xfrm>
          <a:prstGeom prst="rect">
            <a:avLst/>
          </a:prstGeom>
          <a:solidFill>
            <a:schemeClr val="accent1">
              <a:lumMod val="40000"/>
              <a:lumOff val="60000"/>
            </a:schemeClr>
          </a:solidFill>
        </p:spPr>
        <p:txBody>
          <a:bodyPr wrap="square">
            <a:spAutoFit/>
          </a:bodyPr>
          <a:lstStyle/>
          <a:p>
            <a:pPr marL="342900" indent="-342900" algn="just">
              <a:spcBef>
                <a:spcPts val="300"/>
              </a:spcBef>
              <a:spcAft>
                <a:spcPts val="300"/>
              </a:spcAft>
              <a:buFont typeface="Wingdings" pitchFamily="2" charset="2"/>
              <a:buChar char="ü"/>
            </a:pPr>
            <a:r>
              <a:rPr lang="tr-TR" sz="2000" b="1" dirty="0" smtClean="0">
                <a:latin typeface="+mj-lt"/>
                <a:ea typeface="Tahoma" panose="020B0604030504040204" pitchFamily="34" charset="0"/>
                <a:cs typeface="Tahoma" panose="020B0604030504040204" pitchFamily="34" charset="0"/>
              </a:rPr>
              <a:t>Başvuru Formu doldurulmaya başlanmadan önce Sayfanın Sol Üst kısmında bulunan «Kullanıcı </a:t>
            </a:r>
            <a:r>
              <a:rPr lang="tr-TR" sz="2000" b="1" dirty="0" err="1" smtClean="0">
                <a:latin typeface="+mj-lt"/>
                <a:ea typeface="Tahoma" panose="020B0604030504040204" pitchFamily="34" charset="0"/>
                <a:cs typeface="Tahoma" panose="020B0604030504040204" pitchFamily="34" charset="0"/>
              </a:rPr>
              <a:t>İşlemleri»nden</a:t>
            </a:r>
            <a:r>
              <a:rPr lang="tr-TR" sz="2000" b="1" dirty="0" smtClean="0">
                <a:latin typeface="+mj-lt"/>
                <a:ea typeface="Tahoma" panose="020B0604030504040204" pitchFamily="34" charset="0"/>
                <a:cs typeface="Tahoma" panose="020B0604030504040204" pitchFamily="34" charset="0"/>
              </a:rPr>
              <a:t>  «Tüzel Paydaş İşlemleri» seçilir. Bu bölümden Başvuru Sahibinin ve varsa ortak ve iştirakçilerin Vergi Kimlik numaraları ile sorgulama yapılır. </a:t>
            </a:r>
          </a:p>
          <a:p>
            <a:pPr marL="342900" indent="-342900" algn="just">
              <a:spcBef>
                <a:spcPts val="300"/>
              </a:spcBef>
              <a:spcAft>
                <a:spcPts val="300"/>
              </a:spcAft>
              <a:buFont typeface="Wingdings" pitchFamily="2" charset="2"/>
              <a:buChar char="ü"/>
            </a:pPr>
            <a:r>
              <a:rPr lang="tr-TR" sz="2000" b="1" dirty="0" smtClean="0">
                <a:latin typeface="+mj-lt"/>
                <a:ea typeface="Tahoma" panose="020B0604030504040204" pitchFamily="34" charset="0"/>
                <a:cs typeface="Tahoma" panose="020B0604030504040204" pitchFamily="34" charset="0"/>
              </a:rPr>
              <a:t>Eğer kurumlar sistemde yok ise ekle butonuna basılıp ilgili kurumlar, istenilen bilgiler girilerek sisteme eklenir. Pembe alanların doldurulmasının zorunlu olduğu unutulmamalıdır. </a:t>
            </a:r>
          </a:p>
          <a:p>
            <a:pPr marL="342900" indent="-342900" algn="just">
              <a:spcBef>
                <a:spcPts val="300"/>
              </a:spcBef>
              <a:spcAft>
                <a:spcPts val="300"/>
              </a:spcAft>
              <a:buFont typeface="Wingdings" pitchFamily="2" charset="2"/>
              <a:buChar char="ü"/>
            </a:pPr>
            <a:r>
              <a:rPr lang="tr-TR" sz="2000" b="1" dirty="0" smtClean="0">
                <a:latin typeface="+mj-lt"/>
                <a:ea typeface="Tahoma" panose="020B0604030504040204" pitchFamily="34" charset="0"/>
                <a:cs typeface="Tahoma" panose="020B0604030504040204" pitchFamily="34" charset="0"/>
              </a:rPr>
              <a:t>Yeniden başvuru formuna dönülerek Başvuru Sahibi ve varsa Ortak ve İştirakçiler belirlenerek ilgili bilgiler doldurulur.</a:t>
            </a:r>
          </a:p>
          <a:p>
            <a:pPr marL="342900" indent="-342900" algn="just">
              <a:spcBef>
                <a:spcPts val="300"/>
              </a:spcBef>
              <a:spcAft>
                <a:spcPts val="300"/>
              </a:spcAft>
              <a:buFont typeface="Wingdings" pitchFamily="2" charset="2"/>
              <a:buChar char="ü"/>
            </a:pPr>
            <a:r>
              <a:rPr lang="tr-TR" sz="2000" b="1" dirty="0" smtClean="0">
                <a:latin typeface="+mj-lt"/>
                <a:ea typeface="Tahoma" panose="020B0604030504040204" pitchFamily="34" charset="0"/>
                <a:cs typeface="Tahoma" panose="020B0604030504040204" pitchFamily="34" charset="0"/>
              </a:rPr>
              <a:t>Bu bölümde doldurulan bilgiler, Değerlendirme Tablosunun Teknik Değerlendirme Kısmına puan verilirken kullanılır. </a:t>
            </a:r>
            <a:endParaRPr lang="tr-TR" sz="2000" b="1" dirty="0">
              <a:latin typeface="+mj-lt"/>
              <a:ea typeface="Tahoma" panose="020B0604030504040204" pitchFamily="34" charset="0"/>
              <a:cs typeface="Tahoma" panose="020B0604030504040204" pitchFamily="34" charset="0"/>
            </a:endParaRPr>
          </a:p>
        </p:txBody>
      </p:sp>
      <p:pic>
        <p:nvPicPr>
          <p:cNvPr id="3074" name="Picture 2" descr="C:\Users\tugce.altun\Desktop\PCM Eğitimi\Resimler\Başvuru Sahib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006" y="1425751"/>
            <a:ext cx="2160240" cy="4149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120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461665"/>
          </a:xfrm>
          <a:prstGeom prst="rect">
            <a:avLst/>
          </a:prstGeom>
          <a:noFill/>
        </p:spPr>
        <p:txBody>
          <a:bodyPr wrap="square" rtlCol="0">
            <a:spAutoFit/>
          </a:bodyPr>
          <a:lstStyle/>
          <a:p>
            <a:pPr algn="ctr"/>
            <a:r>
              <a:rPr lang="tr-TR" sz="2400" b="1" dirty="0" smtClean="0">
                <a:solidFill>
                  <a:schemeClr val="bg1"/>
                </a:solidFill>
              </a:rPr>
              <a:t>4. BÖLÜM: PROJE AYRINTISI</a:t>
            </a:r>
            <a:endParaRPr lang="tr-TR" sz="2400" b="1" dirty="0">
              <a:solidFill>
                <a:schemeClr val="bg1"/>
              </a:solidFill>
            </a:endParaRPr>
          </a:p>
        </p:txBody>
      </p:sp>
      <p:sp>
        <p:nvSpPr>
          <p:cNvPr id="7" name="Dikdörtgen 6"/>
          <p:cNvSpPr/>
          <p:nvPr/>
        </p:nvSpPr>
        <p:spPr>
          <a:xfrm>
            <a:off x="251520" y="764704"/>
            <a:ext cx="8820472" cy="5978560"/>
          </a:xfrm>
          <a:prstGeom prst="rect">
            <a:avLst/>
          </a:prstGeom>
          <a:solidFill>
            <a:schemeClr val="accent1">
              <a:lumMod val="40000"/>
              <a:lumOff val="60000"/>
            </a:schemeClr>
          </a:solidFill>
        </p:spPr>
        <p:txBody>
          <a:bodyPr wrap="square">
            <a:spAutoFit/>
          </a:bodyPr>
          <a:lstStyle/>
          <a:p>
            <a:pPr algn="just">
              <a:spcBef>
                <a:spcPts val="300"/>
              </a:spcBef>
              <a:spcAft>
                <a:spcPts val="300"/>
              </a:spcAft>
            </a:pPr>
            <a:r>
              <a:rPr lang="tr-TR" sz="2000" b="1" dirty="0" smtClean="0">
                <a:latin typeface="+mj-lt"/>
                <a:ea typeface="Tahoma" panose="020B0604030504040204" pitchFamily="34" charset="0"/>
                <a:cs typeface="Tahoma" panose="020B0604030504040204" pitchFamily="34" charset="0"/>
              </a:rPr>
              <a:t>AMAÇ VE GEREKÇELENDİRME:</a:t>
            </a:r>
          </a:p>
          <a:p>
            <a:pPr marL="457200" indent="-457200" algn="just">
              <a:spcBef>
                <a:spcPts val="300"/>
              </a:spcBef>
              <a:spcAft>
                <a:spcPts val="300"/>
              </a:spcAft>
              <a:buAutoNum type="arabicPeriod"/>
            </a:pPr>
            <a:r>
              <a:rPr lang="tr-TR" sz="2000" b="1" dirty="0" smtClean="0">
                <a:latin typeface="+mj-lt"/>
                <a:ea typeface="Tahoma" panose="020B0604030504040204" pitchFamily="34" charset="0"/>
                <a:cs typeface="Tahoma" panose="020B0604030504040204" pitchFamily="34" charset="0"/>
              </a:rPr>
              <a:t>Projenin katkıda bulunmayı amaçladığı genel hedefleri ve başarmayı amaçladığı özel hedefleri açıklayınız?</a:t>
            </a:r>
          </a:p>
          <a:p>
            <a:pPr marL="342900" indent="-342900" algn="just">
              <a:spcBef>
                <a:spcPts val="300"/>
              </a:spcBef>
              <a:spcAft>
                <a:spcPts val="300"/>
              </a:spcAft>
              <a:buFont typeface="Wingdings" pitchFamily="2" charset="2"/>
              <a:buChar char="ü"/>
            </a:pPr>
            <a:r>
              <a:rPr lang="tr-TR" sz="2000" b="1" dirty="0">
                <a:latin typeface="+mj-lt"/>
                <a:ea typeface="Tahoma" panose="020B0604030504040204" pitchFamily="34" charset="0"/>
                <a:cs typeface="Tahoma" panose="020B0604030504040204" pitchFamily="34" charset="0"/>
              </a:rPr>
              <a:t>Özet bölümünde yazılan genel amaç ve özel amaç bölümleri bu başlıkta detaylandırılır.</a:t>
            </a:r>
          </a:p>
          <a:p>
            <a:pPr marL="342900" indent="-342900" algn="just">
              <a:spcBef>
                <a:spcPts val="300"/>
              </a:spcBef>
              <a:spcAft>
                <a:spcPts val="300"/>
              </a:spcAft>
              <a:buFont typeface="Wingdings" pitchFamily="2" charset="2"/>
              <a:buChar char="ü"/>
            </a:pPr>
            <a:r>
              <a:rPr lang="tr-TR" sz="2000" b="1" dirty="0">
                <a:latin typeface="+mj-lt"/>
                <a:ea typeface="Tahoma" panose="020B0604030504040204" pitchFamily="34" charset="0"/>
                <a:cs typeface="Tahoma" panose="020B0604030504040204" pitchFamily="34" charset="0"/>
              </a:rPr>
              <a:t>Amaçlar bölümü, Değerlendirme Tablosunun “</a:t>
            </a:r>
            <a:r>
              <a:rPr lang="tr-TR" sz="2000" b="1" dirty="0" err="1">
                <a:solidFill>
                  <a:srgbClr val="FF0000"/>
                </a:solidFill>
                <a:latin typeface="+mj-lt"/>
                <a:ea typeface="Tahoma" panose="020B0604030504040204" pitchFamily="34" charset="0"/>
                <a:cs typeface="Tahoma" panose="020B0604030504040204" pitchFamily="34" charset="0"/>
              </a:rPr>
              <a:t>İlgililik</a:t>
            </a:r>
            <a:r>
              <a:rPr lang="tr-TR" sz="2000" b="1" dirty="0">
                <a:solidFill>
                  <a:srgbClr val="FF0000"/>
                </a:solidFill>
                <a:latin typeface="+mj-lt"/>
                <a:ea typeface="Tahoma" panose="020B0604030504040204" pitchFamily="34" charset="0"/>
                <a:cs typeface="Tahoma" panose="020B0604030504040204" pitchFamily="34" charset="0"/>
              </a:rPr>
              <a:t>” </a:t>
            </a:r>
            <a:r>
              <a:rPr lang="tr-TR" sz="2000" b="1" dirty="0">
                <a:latin typeface="+mj-lt"/>
                <a:ea typeface="Tahoma" panose="020B0604030504040204" pitchFamily="34" charset="0"/>
                <a:cs typeface="Tahoma" panose="020B0604030504040204" pitchFamily="34" charset="0"/>
              </a:rPr>
              <a:t>bölümünden alacağı puanı etkileyecektir</a:t>
            </a:r>
            <a:r>
              <a:rPr lang="tr-TR" sz="2000" b="1" dirty="0" smtClean="0">
                <a:latin typeface="+mj-lt"/>
                <a:ea typeface="Tahoma" panose="020B0604030504040204" pitchFamily="34" charset="0"/>
                <a:cs typeface="Tahoma" panose="020B0604030504040204" pitchFamily="34" charset="0"/>
              </a:rPr>
              <a:t>.</a:t>
            </a:r>
          </a:p>
          <a:p>
            <a:pPr marL="342900" indent="-342900" algn="just">
              <a:spcBef>
                <a:spcPts val="300"/>
              </a:spcBef>
              <a:spcAft>
                <a:spcPts val="300"/>
              </a:spcAft>
              <a:buFont typeface="Wingdings" pitchFamily="2" charset="2"/>
              <a:buChar char="Ø"/>
            </a:pPr>
            <a:r>
              <a:rPr lang="tr-TR" sz="2000" b="1" dirty="0" smtClean="0">
                <a:solidFill>
                  <a:srgbClr val="FF0000"/>
                </a:solidFill>
                <a:latin typeface="+mj-lt"/>
                <a:ea typeface="Tahoma" panose="020B0604030504040204" pitchFamily="34" charset="0"/>
                <a:cs typeface="Tahoma" panose="020B0604030504040204" pitchFamily="34" charset="0"/>
              </a:rPr>
              <a:t>Anahtar </a:t>
            </a:r>
            <a:r>
              <a:rPr lang="tr-TR" sz="2000" b="1" dirty="0">
                <a:solidFill>
                  <a:srgbClr val="FF0000"/>
                </a:solidFill>
                <a:latin typeface="+mj-lt"/>
                <a:ea typeface="Tahoma" panose="020B0604030504040204" pitchFamily="34" charset="0"/>
                <a:cs typeface="Tahoma" panose="020B0604030504040204" pitchFamily="34" charset="0"/>
              </a:rPr>
              <a:t>soru: Projenizin ele aldığı sorunun çözümü, hangi genel sorunun çözümüne katkıda bulunacaktır? </a:t>
            </a:r>
            <a:endParaRPr lang="tr-TR" sz="2000" b="1" dirty="0" smtClean="0">
              <a:solidFill>
                <a:srgbClr val="FF0000"/>
              </a:solidFill>
              <a:latin typeface="+mj-lt"/>
              <a:ea typeface="Tahoma" panose="020B0604030504040204" pitchFamily="34" charset="0"/>
              <a:cs typeface="Tahoma" panose="020B0604030504040204" pitchFamily="34" charset="0"/>
            </a:endParaRPr>
          </a:p>
          <a:p>
            <a:pPr marL="342900" indent="-342900" algn="just">
              <a:spcBef>
                <a:spcPts val="300"/>
              </a:spcBef>
              <a:spcAft>
                <a:spcPts val="300"/>
              </a:spcAft>
              <a:buFont typeface="Wingdings" pitchFamily="2" charset="2"/>
              <a:buChar char="Ø"/>
            </a:pPr>
            <a:r>
              <a:rPr lang="tr-TR" sz="2000" b="1" dirty="0" smtClean="0">
                <a:latin typeface="+mj-lt"/>
                <a:ea typeface="Tahoma" panose="020B0604030504040204" pitchFamily="34" charset="0"/>
                <a:cs typeface="Tahoma" panose="020B0604030504040204" pitchFamily="34" charset="0"/>
              </a:rPr>
              <a:t>Genel </a:t>
            </a:r>
            <a:r>
              <a:rPr lang="tr-TR" sz="2000" b="1" dirty="0">
                <a:latin typeface="+mj-lt"/>
                <a:ea typeface="Tahoma" panose="020B0604030504040204" pitchFamily="34" charset="0"/>
                <a:cs typeface="Tahoma" panose="020B0604030504040204" pitchFamily="34" charset="0"/>
              </a:rPr>
              <a:t>sorunun çözümüne yalnızca projeniz ile ulaşılamaz. Projeniz, genel sorunun çözümü noktasında katkı sağlar</a:t>
            </a:r>
            <a:r>
              <a:rPr lang="tr-TR" sz="2000" b="1" dirty="0" smtClean="0">
                <a:latin typeface="+mj-lt"/>
                <a:ea typeface="Tahoma" panose="020B0604030504040204" pitchFamily="34" charset="0"/>
                <a:cs typeface="Tahoma" panose="020B0604030504040204" pitchFamily="34" charset="0"/>
              </a:rPr>
              <a:t>.</a:t>
            </a:r>
          </a:p>
          <a:p>
            <a:pPr marL="342900" indent="-342900" algn="just">
              <a:spcBef>
                <a:spcPts val="300"/>
              </a:spcBef>
              <a:spcAft>
                <a:spcPts val="300"/>
              </a:spcAft>
              <a:buFont typeface="Wingdings" pitchFamily="2" charset="2"/>
              <a:buChar char="Ø"/>
            </a:pPr>
            <a:r>
              <a:rPr lang="tr-TR" sz="2000" b="1" dirty="0">
                <a:solidFill>
                  <a:srgbClr val="FF0000"/>
                </a:solidFill>
                <a:latin typeface="+mj-lt"/>
                <a:ea typeface="Tahoma" panose="020B0604030504040204" pitchFamily="34" charset="0"/>
                <a:cs typeface="Tahoma" panose="020B0604030504040204" pitchFamily="34" charset="0"/>
              </a:rPr>
              <a:t>Anahtar soru: Projeniz hangi sorunu ele alıp çözmeye </a:t>
            </a:r>
            <a:r>
              <a:rPr lang="tr-TR" sz="2000" b="1" dirty="0" smtClean="0">
                <a:solidFill>
                  <a:srgbClr val="FF0000"/>
                </a:solidFill>
                <a:latin typeface="+mj-lt"/>
                <a:ea typeface="Tahoma" panose="020B0604030504040204" pitchFamily="34" charset="0"/>
                <a:cs typeface="Tahoma" panose="020B0604030504040204" pitchFamily="34" charset="0"/>
              </a:rPr>
              <a:t>çalışacaktır?</a:t>
            </a:r>
          </a:p>
          <a:p>
            <a:pPr marL="342900" indent="-342900" algn="just">
              <a:spcBef>
                <a:spcPts val="300"/>
              </a:spcBef>
              <a:spcAft>
                <a:spcPts val="300"/>
              </a:spcAft>
              <a:buFont typeface="Wingdings" pitchFamily="2" charset="2"/>
              <a:buChar char="Ø"/>
            </a:pPr>
            <a:r>
              <a:rPr lang="tr-TR" sz="2000" b="1" dirty="0" smtClean="0">
                <a:latin typeface="+mj-lt"/>
                <a:ea typeface="Tahoma" panose="020B0604030504040204" pitchFamily="34" charset="0"/>
                <a:cs typeface="Tahoma" panose="020B0604030504040204" pitchFamily="34" charset="0"/>
              </a:rPr>
              <a:t>Sorunun </a:t>
            </a:r>
            <a:r>
              <a:rPr lang="tr-TR" sz="2000" b="1" dirty="0">
                <a:latin typeface="+mj-lt"/>
                <a:ea typeface="Tahoma" panose="020B0604030504040204" pitchFamily="34" charset="0"/>
                <a:cs typeface="Tahoma" panose="020B0604030504040204" pitchFamily="34" charset="0"/>
              </a:rPr>
              <a:t>cevabı: Projenin gerçekleşmesi ile ulaşılmak istenen </a:t>
            </a:r>
            <a:r>
              <a:rPr lang="tr-TR" sz="2000" b="1" dirty="0" smtClean="0">
                <a:latin typeface="+mj-lt"/>
                <a:ea typeface="Tahoma" panose="020B0604030504040204" pitchFamily="34" charset="0"/>
                <a:cs typeface="Tahoma" panose="020B0604030504040204" pitchFamily="34" charset="0"/>
              </a:rPr>
              <a:t>sonuçtur.</a:t>
            </a:r>
          </a:p>
          <a:p>
            <a:pPr marL="342900" indent="-342900" algn="just">
              <a:spcBef>
                <a:spcPts val="300"/>
              </a:spcBef>
              <a:spcAft>
                <a:spcPts val="300"/>
              </a:spcAft>
              <a:buFont typeface="Wingdings" pitchFamily="2" charset="2"/>
              <a:buChar char="Ø"/>
            </a:pPr>
            <a:r>
              <a:rPr lang="tr-TR" sz="2000" b="1" dirty="0" smtClean="0">
                <a:latin typeface="+mj-lt"/>
                <a:ea typeface="Tahoma" panose="020B0604030504040204" pitchFamily="34" charset="0"/>
                <a:cs typeface="Tahoma" panose="020B0604030504040204" pitchFamily="34" charset="0"/>
              </a:rPr>
              <a:t>Özel  </a:t>
            </a:r>
            <a:r>
              <a:rPr lang="tr-TR" sz="2000" b="1" dirty="0">
                <a:latin typeface="+mj-lt"/>
                <a:ea typeface="Tahoma" panose="020B0604030504040204" pitchFamily="34" charset="0"/>
                <a:cs typeface="Tahoma" panose="020B0604030504040204" pitchFamily="34" charset="0"/>
              </a:rPr>
              <a:t>amaç/hedef, proje ile gerçekleştirilebilir nitelikte olmalı, kurum kapasitesi göz önüne alınarak belirlenmelidir</a:t>
            </a:r>
            <a:r>
              <a:rPr lang="tr-TR" sz="2000" b="1" dirty="0" smtClean="0">
                <a:latin typeface="+mj-lt"/>
                <a:ea typeface="Tahoma" panose="020B0604030504040204" pitchFamily="34" charset="0"/>
                <a:cs typeface="Tahoma" panose="020B0604030504040204" pitchFamily="34" charset="0"/>
              </a:rPr>
              <a:t>.</a:t>
            </a:r>
          </a:p>
          <a:p>
            <a:pPr algn="ctr"/>
            <a:r>
              <a:rPr lang="tr-TR" sz="2000" b="1" dirty="0"/>
              <a:t>Projenin özel amacı, mali destek programının önceliklerinden </a:t>
            </a:r>
          </a:p>
          <a:p>
            <a:pPr algn="ctr"/>
            <a:r>
              <a:rPr lang="tr-TR" sz="2000" b="1" dirty="0">
                <a:solidFill>
                  <a:srgbClr val="FF0000"/>
                </a:solidFill>
              </a:rPr>
              <a:t>en az biri ile </a:t>
            </a:r>
            <a:r>
              <a:rPr lang="tr-TR" sz="2000" b="1" u="sng" dirty="0">
                <a:solidFill>
                  <a:srgbClr val="FF0000"/>
                </a:solidFill>
              </a:rPr>
              <a:t>örtüşmelidir</a:t>
            </a:r>
            <a:r>
              <a:rPr lang="tr-TR" sz="2000" b="1" dirty="0" smtClean="0"/>
              <a:t>.</a:t>
            </a:r>
            <a:endParaRPr lang="tr-TR" sz="2000" b="1" dirty="0">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26800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461665"/>
          </a:xfrm>
          <a:prstGeom prst="rect">
            <a:avLst/>
          </a:prstGeom>
          <a:noFill/>
        </p:spPr>
        <p:txBody>
          <a:bodyPr wrap="square" rtlCol="0">
            <a:spAutoFit/>
          </a:bodyPr>
          <a:lstStyle/>
          <a:p>
            <a:pPr algn="ctr"/>
            <a:r>
              <a:rPr lang="tr-TR" sz="2400" b="1" dirty="0" smtClean="0">
                <a:solidFill>
                  <a:schemeClr val="bg1"/>
                </a:solidFill>
              </a:rPr>
              <a:t>4. BÖLÜM: PROJE AYRINTISI</a:t>
            </a:r>
            <a:endParaRPr lang="tr-TR" sz="2400" b="1" dirty="0">
              <a:solidFill>
                <a:schemeClr val="bg1"/>
              </a:solidFill>
            </a:endParaRPr>
          </a:p>
        </p:txBody>
      </p:sp>
      <p:sp>
        <p:nvSpPr>
          <p:cNvPr id="7" name="Dikdörtgen 6"/>
          <p:cNvSpPr/>
          <p:nvPr/>
        </p:nvSpPr>
        <p:spPr>
          <a:xfrm>
            <a:off x="457200" y="980728"/>
            <a:ext cx="8507288" cy="3247043"/>
          </a:xfrm>
          <a:prstGeom prst="rect">
            <a:avLst/>
          </a:prstGeom>
          <a:solidFill>
            <a:schemeClr val="accent1">
              <a:lumMod val="40000"/>
              <a:lumOff val="60000"/>
            </a:schemeClr>
          </a:solidFill>
        </p:spPr>
        <p:txBody>
          <a:bodyPr wrap="square">
            <a:spAutoFit/>
          </a:bodyPr>
          <a:lstStyle/>
          <a:p>
            <a:pPr algn="just">
              <a:spcBef>
                <a:spcPts val="300"/>
              </a:spcBef>
              <a:spcAft>
                <a:spcPts val="300"/>
              </a:spcAft>
            </a:pPr>
            <a:r>
              <a:rPr lang="tr-TR" sz="2000" b="1" dirty="0" smtClean="0">
                <a:latin typeface="+mj-lt"/>
                <a:ea typeface="Tahoma" panose="020B0604030504040204" pitchFamily="34" charset="0"/>
                <a:cs typeface="Tahoma" panose="020B0604030504040204" pitchFamily="34" charset="0"/>
              </a:rPr>
              <a:t>AMAÇ VE GEREKÇELENDİRME:</a:t>
            </a:r>
          </a:p>
          <a:p>
            <a:pPr algn="just">
              <a:spcBef>
                <a:spcPts val="300"/>
              </a:spcBef>
              <a:spcAft>
                <a:spcPts val="300"/>
              </a:spcAft>
            </a:pPr>
            <a:r>
              <a:rPr lang="tr-TR" sz="2000" b="1" dirty="0" smtClean="0">
                <a:latin typeface="+mj-lt"/>
                <a:ea typeface="Tahoma" panose="020B0604030504040204" pitchFamily="34" charset="0"/>
                <a:cs typeface="Tahoma" panose="020B0604030504040204" pitchFamily="34" charset="0"/>
              </a:rPr>
              <a:t>2. Projenin program hedefleri ve öncelikleriyle ilgisi?</a:t>
            </a:r>
          </a:p>
          <a:p>
            <a:pPr marL="342900" indent="-342900" algn="just">
              <a:spcBef>
                <a:spcPts val="300"/>
              </a:spcBef>
              <a:spcAft>
                <a:spcPts val="300"/>
              </a:spcAft>
              <a:buFont typeface="Wingdings" pitchFamily="2" charset="2"/>
              <a:buChar char="ü"/>
            </a:pPr>
            <a:r>
              <a:rPr lang="tr-TR" sz="2000" b="1" dirty="0">
                <a:latin typeface="+mj-lt"/>
                <a:ea typeface="Tahoma" panose="020B0604030504040204" pitchFamily="34" charset="0"/>
                <a:cs typeface="Tahoma" panose="020B0604030504040204" pitchFamily="34" charset="0"/>
              </a:rPr>
              <a:t>Bu bölüm, Değerlendirme Tablosunun </a:t>
            </a:r>
            <a:r>
              <a:rPr lang="tr-TR" sz="2000" b="1" dirty="0" err="1">
                <a:solidFill>
                  <a:srgbClr val="FF0000"/>
                </a:solidFill>
                <a:latin typeface="+mj-lt"/>
                <a:ea typeface="Tahoma" panose="020B0604030504040204" pitchFamily="34" charset="0"/>
                <a:cs typeface="Tahoma" panose="020B0604030504040204" pitchFamily="34" charset="0"/>
              </a:rPr>
              <a:t>İlgililik</a:t>
            </a:r>
            <a:r>
              <a:rPr lang="tr-TR" sz="2000" b="1" dirty="0">
                <a:solidFill>
                  <a:srgbClr val="FF0000"/>
                </a:solidFill>
                <a:latin typeface="+mj-lt"/>
                <a:ea typeface="Tahoma" panose="020B0604030504040204" pitchFamily="34" charset="0"/>
                <a:cs typeface="Tahoma" panose="020B0604030504040204" pitchFamily="34" charset="0"/>
              </a:rPr>
              <a:t> </a:t>
            </a:r>
            <a:r>
              <a:rPr lang="tr-TR" sz="2000" b="1" dirty="0">
                <a:latin typeface="+mj-lt"/>
                <a:ea typeface="Tahoma" panose="020B0604030504040204" pitchFamily="34" charset="0"/>
                <a:cs typeface="Tahoma" panose="020B0604030504040204" pitchFamily="34" charset="0"/>
              </a:rPr>
              <a:t>bölümünden alınacak toplam puanı çok büyük ölçüde etkileyecektir</a:t>
            </a:r>
            <a:r>
              <a:rPr lang="tr-TR" sz="2000" b="1" dirty="0" smtClean="0">
                <a:latin typeface="+mj-lt"/>
                <a:ea typeface="Tahoma" panose="020B0604030504040204" pitchFamily="34" charset="0"/>
                <a:cs typeface="Tahoma" panose="020B0604030504040204" pitchFamily="34" charset="0"/>
              </a:rPr>
              <a:t>.</a:t>
            </a:r>
          </a:p>
          <a:p>
            <a:pPr marL="342900" indent="-342900" algn="just">
              <a:spcBef>
                <a:spcPts val="300"/>
              </a:spcBef>
              <a:spcAft>
                <a:spcPts val="300"/>
              </a:spcAft>
              <a:buFont typeface="Wingdings" pitchFamily="2" charset="2"/>
              <a:buChar char="Ø"/>
            </a:pPr>
            <a:r>
              <a:rPr lang="tr-TR" sz="2000" b="1" dirty="0">
                <a:solidFill>
                  <a:srgbClr val="FF0000"/>
                </a:solidFill>
                <a:latin typeface="+mj-lt"/>
                <a:ea typeface="Tahoma" panose="020B0604030504040204" pitchFamily="34" charset="0"/>
                <a:cs typeface="Tahoma" panose="020B0604030504040204" pitchFamily="34" charset="0"/>
              </a:rPr>
              <a:t>Anahtar soru: Önerilen proje genel amacı ve özel amacı, </a:t>
            </a:r>
            <a:r>
              <a:rPr lang="tr-TR" sz="2000" b="1" dirty="0" err="1">
                <a:solidFill>
                  <a:srgbClr val="FF0000"/>
                </a:solidFill>
                <a:latin typeface="+mj-lt"/>
                <a:ea typeface="Tahoma" panose="020B0604030504040204" pitchFamily="34" charset="0"/>
                <a:cs typeface="Tahoma" panose="020B0604030504040204" pitchFamily="34" charset="0"/>
              </a:rPr>
              <a:t>MDP’nin</a:t>
            </a:r>
            <a:r>
              <a:rPr lang="tr-TR" sz="2000" b="1" dirty="0">
                <a:solidFill>
                  <a:srgbClr val="FF0000"/>
                </a:solidFill>
                <a:latin typeface="+mj-lt"/>
                <a:ea typeface="Tahoma" panose="020B0604030504040204" pitchFamily="34" charset="0"/>
                <a:cs typeface="Tahoma" panose="020B0604030504040204" pitchFamily="34" charset="0"/>
              </a:rPr>
              <a:t> genel amacına ve önceliklerine uygun mu? Uygunsa nasıl?</a:t>
            </a:r>
          </a:p>
          <a:p>
            <a:pPr marL="342900" indent="-342900" algn="just">
              <a:spcBef>
                <a:spcPts val="300"/>
              </a:spcBef>
              <a:spcAft>
                <a:spcPts val="300"/>
              </a:spcAft>
              <a:buFont typeface="Wingdings" pitchFamily="2" charset="2"/>
              <a:buChar char="Ø"/>
            </a:pPr>
            <a:r>
              <a:rPr lang="tr-TR" sz="2000" b="1" dirty="0">
                <a:latin typeface="+mj-lt"/>
                <a:ea typeface="Tahoma" panose="020B0604030504040204" pitchFamily="34" charset="0"/>
                <a:cs typeface="Tahoma" panose="020B0604030504040204" pitchFamily="34" charset="0"/>
              </a:rPr>
              <a:t>Projenin genel ve özel amacı ile </a:t>
            </a:r>
            <a:r>
              <a:rPr lang="tr-TR" sz="2000" b="1" dirty="0" err="1">
                <a:latin typeface="+mj-lt"/>
                <a:ea typeface="Tahoma" panose="020B0604030504040204" pitchFamily="34" charset="0"/>
                <a:cs typeface="Tahoma" panose="020B0604030504040204" pitchFamily="34" charset="0"/>
              </a:rPr>
              <a:t>MDP’nin</a:t>
            </a:r>
            <a:r>
              <a:rPr lang="tr-TR" sz="2000" b="1" dirty="0">
                <a:latin typeface="+mj-lt"/>
                <a:ea typeface="Tahoma" panose="020B0604030504040204" pitchFamily="34" charset="0"/>
                <a:cs typeface="Tahoma" panose="020B0604030504040204" pitchFamily="34" charset="0"/>
              </a:rPr>
              <a:t> amaç ve öncelikleri arasında nasıl bir ilişki olduğu anlatılmalıdır.</a:t>
            </a:r>
          </a:p>
          <a:p>
            <a:pPr marL="342900" indent="-342900" algn="just">
              <a:spcBef>
                <a:spcPts val="300"/>
              </a:spcBef>
              <a:spcAft>
                <a:spcPts val="300"/>
              </a:spcAft>
              <a:buFont typeface="Wingdings" pitchFamily="2" charset="2"/>
              <a:buChar char="Ø"/>
            </a:pPr>
            <a:endParaRPr lang="tr-TR" sz="2000" b="1" dirty="0">
              <a:latin typeface="+mj-lt"/>
              <a:ea typeface="Tahoma" panose="020B0604030504040204" pitchFamily="34" charset="0"/>
              <a:cs typeface="Tahoma" panose="020B0604030504040204" pitchFamily="34" charset="0"/>
            </a:endParaRPr>
          </a:p>
        </p:txBody>
      </p:sp>
      <p:sp>
        <p:nvSpPr>
          <p:cNvPr id="6" name="Rounded Rectangle 16"/>
          <p:cNvSpPr/>
          <p:nvPr/>
        </p:nvSpPr>
        <p:spPr>
          <a:xfrm>
            <a:off x="601216" y="4509120"/>
            <a:ext cx="8075240" cy="1728192"/>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2" name="Dikdörtgen 1"/>
          <p:cNvSpPr/>
          <p:nvPr/>
        </p:nvSpPr>
        <p:spPr>
          <a:xfrm>
            <a:off x="899592" y="4869160"/>
            <a:ext cx="7488832" cy="1107996"/>
          </a:xfrm>
          <a:prstGeom prst="rect">
            <a:avLst/>
          </a:prstGeom>
        </p:spPr>
        <p:txBody>
          <a:bodyPr wrap="square">
            <a:spAutoFit/>
          </a:bodyPr>
          <a:lstStyle/>
          <a:p>
            <a:pPr algn="just">
              <a:lnSpc>
                <a:spcPct val="150000"/>
              </a:lnSpc>
            </a:pPr>
            <a:r>
              <a:rPr lang="tr-TR" sz="2200" b="1" dirty="0">
                <a:solidFill>
                  <a:srgbClr val="FF0000"/>
                </a:solidFill>
              </a:rPr>
              <a:t>Genel amaç                        Program Amacı : </a:t>
            </a:r>
            <a:r>
              <a:rPr lang="tr-TR" sz="2200" b="1" dirty="0">
                <a:solidFill>
                  <a:schemeClr val="tx2"/>
                </a:solidFill>
              </a:rPr>
              <a:t>katkı</a:t>
            </a:r>
            <a:r>
              <a:rPr lang="tr-TR" sz="2200" b="1" dirty="0">
                <a:solidFill>
                  <a:srgbClr val="FF0000"/>
                </a:solidFill>
              </a:rPr>
              <a:t> </a:t>
            </a:r>
          </a:p>
          <a:p>
            <a:pPr algn="just">
              <a:lnSpc>
                <a:spcPct val="150000"/>
              </a:lnSpc>
            </a:pPr>
            <a:r>
              <a:rPr lang="tr-TR" sz="2200" b="1" dirty="0">
                <a:solidFill>
                  <a:srgbClr val="FF0000"/>
                </a:solidFill>
              </a:rPr>
              <a:t> Özel amaç                       Program Öncelikleri : </a:t>
            </a:r>
            <a:r>
              <a:rPr lang="tr-TR" sz="2200" b="1" dirty="0" err="1">
                <a:solidFill>
                  <a:schemeClr val="tx2"/>
                </a:solidFill>
              </a:rPr>
              <a:t>ilgililik</a:t>
            </a:r>
            <a:r>
              <a:rPr lang="tr-TR" sz="2200" b="1" dirty="0">
                <a:solidFill>
                  <a:schemeClr val="tx2"/>
                </a:solidFill>
              </a:rPr>
              <a:t> / örtüşme</a:t>
            </a:r>
            <a:endParaRPr lang="tr-TR" sz="2200" dirty="0">
              <a:solidFill>
                <a:schemeClr val="tx2"/>
              </a:solidFill>
            </a:endParaRPr>
          </a:p>
        </p:txBody>
      </p:sp>
      <p:cxnSp>
        <p:nvCxnSpPr>
          <p:cNvPr id="4" name="Düz Ok Bağlayıcısı 3"/>
          <p:cNvCxnSpPr/>
          <p:nvPr/>
        </p:nvCxnSpPr>
        <p:spPr>
          <a:xfrm>
            <a:off x="2411760" y="5229200"/>
            <a:ext cx="136815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Düz Ok Bağlayıcısı 8"/>
          <p:cNvCxnSpPr/>
          <p:nvPr/>
        </p:nvCxnSpPr>
        <p:spPr>
          <a:xfrm>
            <a:off x="2267744" y="5733256"/>
            <a:ext cx="136815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7189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461665"/>
          </a:xfrm>
          <a:prstGeom prst="rect">
            <a:avLst/>
          </a:prstGeom>
          <a:noFill/>
        </p:spPr>
        <p:txBody>
          <a:bodyPr wrap="square" rtlCol="0">
            <a:spAutoFit/>
          </a:bodyPr>
          <a:lstStyle/>
          <a:p>
            <a:pPr algn="ctr"/>
            <a:r>
              <a:rPr lang="tr-TR" sz="2400" b="1" dirty="0" smtClean="0">
                <a:solidFill>
                  <a:schemeClr val="bg1"/>
                </a:solidFill>
              </a:rPr>
              <a:t>4. BÖLÜM: PROJE AYRINTISI</a:t>
            </a:r>
            <a:endParaRPr lang="tr-TR" sz="2400" b="1" dirty="0">
              <a:solidFill>
                <a:schemeClr val="bg1"/>
              </a:solidFill>
            </a:endParaRPr>
          </a:p>
        </p:txBody>
      </p:sp>
      <p:sp>
        <p:nvSpPr>
          <p:cNvPr id="7" name="Dikdörtgen 6"/>
          <p:cNvSpPr/>
          <p:nvPr/>
        </p:nvSpPr>
        <p:spPr>
          <a:xfrm>
            <a:off x="467544" y="1145644"/>
            <a:ext cx="8424936" cy="3631763"/>
          </a:xfrm>
          <a:prstGeom prst="rect">
            <a:avLst/>
          </a:prstGeom>
          <a:solidFill>
            <a:schemeClr val="accent1">
              <a:lumMod val="40000"/>
              <a:lumOff val="60000"/>
            </a:schemeClr>
          </a:solidFill>
        </p:spPr>
        <p:txBody>
          <a:bodyPr wrap="square">
            <a:spAutoFit/>
          </a:bodyPr>
          <a:lstStyle/>
          <a:p>
            <a:pPr algn="just">
              <a:spcBef>
                <a:spcPts val="300"/>
              </a:spcBef>
              <a:spcAft>
                <a:spcPts val="300"/>
              </a:spcAft>
            </a:pPr>
            <a:r>
              <a:rPr lang="tr-TR" sz="2000" b="1" dirty="0" smtClean="0">
                <a:latin typeface="+mj-lt"/>
                <a:ea typeface="Tahoma" panose="020B0604030504040204" pitchFamily="34" charset="0"/>
                <a:cs typeface="Tahoma" panose="020B0604030504040204" pitchFamily="34" charset="0"/>
              </a:rPr>
              <a:t>AMAÇ VE GEREKÇELENDİRME:</a:t>
            </a:r>
          </a:p>
          <a:p>
            <a:pPr algn="just">
              <a:spcBef>
                <a:spcPts val="300"/>
              </a:spcBef>
              <a:spcAft>
                <a:spcPts val="300"/>
              </a:spcAft>
            </a:pPr>
            <a:r>
              <a:rPr lang="tr-TR" sz="2000" b="1" dirty="0" smtClean="0">
                <a:latin typeface="+mj-lt"/>
                <a:ea typeface="Tahoma" panose="020B0604030504040204" pitchFamily="34" charset="0"/>
                <a:cs typeface="Tahoma" panose="020B0604030504040204" pitchFamily="34" charset="0"/>
              </a:rPr>
              <a:t>3. Kapsanan bölgede belirlenen ihtiyaç ve sorunların belirlenmesi?</a:t>
            </a:r>
          </a:p>
          <a:p>
            <a:pPr algn="just">
              <a:spcBef>
                <a:spcPts val="300"/>
              </a:spcBef>
              <a:spcAft>
                <a:spcPts val="300"/>
              </a:spcAft>
            </a:pPr>
            <a:endParaRPr lang="tr-TR" sz="2000" b="1" dirty="0" smtClean="0">
              <a:latin typeface="+mj-lt"/>
              <a:ea typeface="Tahoma" panose="020B0604030504040204" pitchFamily="34" charset="0"/>
              <a:cs typeface="Tahoma" panose="020B0604030504040204" pitchFamily="34" charset="0"/>
            </a:endParaRPr>
          </a:p>
          <a:p>
            <a:pPr marL="342900" indent="-342900" algn="just">
              <a:spcBef>
                <a:spcPts val="300"/>
              </a:spcBef>
              <a:spcAft>
                <a:spcPts val="300"/>
              </a:spcAft>
              <a:buFont typeface="Wingdings" pitchFamily="2" charset="2"/>
              <a:buChar char="ü"/>
            </a:pPr>
            <a:r>
              <a:rPr lang="tr-TR" sz="2000" b="1" dirty="0">
                <a:latin typeface="+mj-lt"/>
                <a:ea typeface="Tahoma" panose="020B0604030504040204" pitchFamily="34" charset="0"/>
                <a:cs typeface="Tahoma" panose="020B0604030504040204" pitchFamily="34" charset="0"/>
              </a:rPr>
              <a:t>Bu bölümde, projenin yürütüleceği ve etkilerini göstereceği coğrafyanın; </a:t>
            </a:r>
          </a:p>
          <a:p>
            <a:pPr marL="342900" indent="-342900" algn="just">
              <a:spcBef>
                <a:spcPts val="300"/>
              </a:spcBef>
              <a:spcAft>
                <a:spcPts val="300"/>
              </a:spcAft>
              <a:buFont typeface="Wingdings" pitchFamily="2" charset="2"/>
              <a:buChar char="ü"/>
            </a:pPr>
            <a:r>
              <a:rPr lang="tr-TR" sz="2000" b="1" dirty="0">
                <a:latin typeface="+mj-lt"/>
                <a:ea typeface="Tahoma" panose="020B0604030504040204" pitchFamily="34" charset="0"/>
                <a:cs typeface="Tahoma" panose="020B0604030504040204" pitchFamily="34" charset="0"/>
              </a:rPr>
              <a:t>Proje konusu ile ilgili </a:t>
            </a:r>
            <a:r>
              <a:rPr lang="tr-TR" sz="2000" b="1" dirty="0">
                <a:solidFill>
                  <a:srgbClr val="FF0000"/>
                </a:solidFill>
                <a:latin typeface="+mj-lt"/>
                <a:ea typeface="Tahoma" panose="020B0604030504040204" pitchFamily="34" charset="0"/>
                <a:cs typeface="Tahoma" panose="020B0604030504040204" pitchFamily="34" charset="0"/>
              </a:rPr>
              <a:t>mevcut durumu ve kapasitesi, </a:t>
            </a:r>
          </a:p>
          <a:p>
            <a:pPr marL="342900" indent="-342900" algn="just">
              <a:spcBef>
                <a:spcPts val="300"/>
              </a:spcBef>
              <a:spcAft>
                <a:spcPts val="300"/>
              </a:spcAft>
              <a:buFont typeface="Wingdings" pitchFamily="2" charset="2"/>
              <a:buChar char="ü"/>
            </a:pPr>
            <a:r>
              <a:rPr lang="tr-TR" sz="2000" b="1" dirty="0">
                <a:latin typeface="+mj-lt"/>
                <a:ea typeface="Tahoma" panose="020B0604030504040204" pitchFamily="34" charset="0"/>
                <a:cs typeface="Tahoma" panose="020B0604030504040204" pitchFamily="34" charset="0"/>
              </a:rPr>
              <a:t>Proje konusu ile ilgili İhtiyaçları ve sorunları </a:t>
            </a:r>
            <a:r>
              <a:rPr lang="tr-TR" sz="2000" b="1" dirty="0">
                <a:solidFill>
                  <a:srgbClr val="FF0000"/>
                </a:solidFill>
                <a:latin typeface="+mj-lt"/>
                <a:ea typeface="Tahoma" panose="020B0604030504040204" pitchFamily="34" charset="0"/>
                <a:cs typeface="Tahoma" panose="020B0604030504040204" pitchFamily="34" charset="0"/>
              </a:rPr>
              <a:t>Bölgeye özgü araştırma, bölge planı, bildiri, rapor, varsa eğer ajans tarafından hazırlanan saha çalışmaları, anketler, ulusal ölçekli rapor ve plan vb. </a:t>
            </a:r>
            <a:r>
              <a:rPr lang="tr-TR" sz="2000" b="1" dirty="0">
                <a:latin typeface="+mj-lt"/>
                <a:ea typeface="Tahoma" panose="020B0604030504040204" pitchFamily="34" charset="0"/>
                <a:cs typeface="Tahoma" panose="020B0604030504040204" pitchFamily="34" charset="0"/>
              </a:rPr>
              <a:t>kaynaklar ile desteklenmeli ve</a:t>
            </a:r>
          </a:p>
          <a:p>
            <a:pPr marL="342900" indent="-342900" algn="just">
              <a:spcBef>
                <a:spcPts val="300"/>
              </a:spcBef>
              <a:spcAft>
                <a:spcPts val="300"/>
              </a:spcAft>
              <a:buFont typeface="Wingdings" pitchFamily="2" charset="2"/>
              <a:buChar char="ü"/>
            </a:pPr>
            <a:r>
              <a:rPr lang="tr-TR" sz="2000" b="1" dirty="0">
                <a:latin typeface="+mj-lt"/>
                <a:ea typeface="Tahoma" panose="020B0604030504040204" pitchFamily="34" charset="0"/>
                <a:cs typeface="Tahoma" panose="020B0604030504040204" pitchFamily="34" charset="0"/>
              </a:rPr>
              <a:t>Projenin  ilgili coğrafyada meydana getireceği dönüşümün etkisinden yeterli detayda bahsedilmelidir.</a:t>
            </a:r>
          </a:p>
        </p:txBody>
      </p:sp>
    </p:spTree>
    <p:extLst>
      <p:ext uri="{BB962C8B-B14F-4D97-AF65-F5344CB8AC3E}">
        <p14:creationId xmlns:p14="http://schemas.microsoft.com/office/powerpoint/2010/main" val="2381573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187624" y="159023"/>
            <a:ext cx="6984776" cy="461665"/>
          </a:xfrm>
          <a:prstGeom prst="rect">
            <a:avLst/>
          </a:prstGeom>
          <a:noFill/>
        </p:spPr>
        <p:txBody>
          <a:bodyPr wrap="square" rtlCol="0">
            <a:spAutoFit/>
          </a:bodyPr>
          <a:lstStyle/>
          <a:p>
            <a:pPr algn="ctr"/>
            <a:r>
              <a:rPr lang="tr-TR" sz="2400" b="1" dirty="0" smtClean="0">
                <a:solidFill>
                  <a:schemeClr val="bg1"/>
                </a:solidFill>
              </a:rPr>
              <a:t>4. BÖLÜM: PROJE AYRINTISI</a:t>
            </a:r>
            <a:endParaRPr lang="tr-TR" sz="2400" b="1" dirty="0">
              <a:solidFill>
                <a:schemeClr val="bg1"/>
              </a:solidFill>
            </a:endParaRPr>
          </a:p>
        </p:txBody>
      </p:sp>
      <p:sp>
        <p:nvSpPr>
          <p:cNvPr id="7" name="Dikdörtgen 6"/>
          <p:cNvSpPr/>
          <p:nvPr/>
        </p:nvSpPr>
        <p:spPr>
          <a:xfrm>
            <a:off x="467544" y="908720"/>
            <a:ext cx="8424936" cy="5593839"/>
          </a:xfrm>
          <a:prstGeom prst="rect">
            <a:avLst/>
          </a:prstGeom>
          <a:solidFill>
            <a:schemeClr val="accent1">
              <a:lumMod val="40000"/>
              <a:lumOff val="60000"/>
            </a:schemeClr>
          </a:solidFill>
        </p:spPr>
        <p:txBody>
          <a:bodyPr wrap="square">
            <a:spAutoFit/>
          </a:bodyPr>
          <a:lstStyle/>
          <a:p>
            <a:pPr algn="just">
              <a:spcBef>
                <a:spcPts val="300"/>
              </a:spcBef>
              <a:spcAft>
                <a:spcPts val="300"/>
              </a:spcAft>
            </a:pPr>
            <a:r>
              <a:rPr lang="tr-TR" sz="2000" b="1" dirty="0" smtClean="0">
                <a:latin typeface="+mj-lt"/>
                <a:ea typeface="Tahoma" panose="020B0604030504040204" pitchFamily="34" charset="0"/>
                <a:cs typeface="Tahoma" panose="020B0604030504040204" pitchFamily="34" charset="0"/>
              </a:rPr>
              <a:t>AMAÇ VE GEREKÇELENDİRME:</a:t>
            </a:r>
          </a:p>
          <a:p>
            <a:pPr algn="just">
              <a:spcBef>
                <a:spcPts val="300"/>
              </a:spcBef>
              <a:spcAft>
                <a:spcPts val="300"/>
              </a:spcAft>
            </a:pPr>
            <a:r>
              <a:rPr lang="tr-TR" sz="2000" b="1" dirty="0" smtClean="0">
                <a:latin typeface="+mj-lt"/>
                <a:ea typeface="Tahoma" panose="020B0604030504040204" pitchFamily="34" charset="0"/>
                <a:cs typeface="Tahoma" panose="020B0604030504040204" pitchFamily="34" charset="0"/>
              </a:rPr>
              <a:t>4. Hedef Grubun/ Grupların ve Nihai Yaralanıcıların Tanımı ve Tahmini Sayıları </a:t>
            </a:r>
          </a:p>
          <a:p>
            <a:pPr algn="just">
              <a:lnSpc>
                <a:spcPct val="150000"/>
              </a:lnSpc>
            </a:pPr>
            <a:r>
              <a:rPr lang="tr-TR" sz="2000" b="1" i="1" dirty="0" smtClean="0"/>
              <a:t>Hedef </a:t>
            </a:r>
            <a:r>
              <a:rPr lang="tr-TR" sz="2000" b="1" i="1" dirty="0"/>
              <a:t>grup: </a:t>
            </a:r>
            <a:r>
              <a:rPr lang="tr-TR" sz="2000" dirty="0"/>
              <a:t>Projeden </a:t>
            </a:r>
            <a:r>
              <a:rPr lang="tr-TR" sz="2000" b="1" dirty="0"/>
              <a:t>olumlu,</a:t>
            </a:r>
            <a:r>
              <a:rPr lang="tr-TR" sz="2000" b="1" dirty="0">
                <a:solidFill>
                  <a:srgbClr val="FF0000"/>
                </a:solidFill>
              </a:rPr>
              <a:t> </a:t>
            </a:r>
            <a:r>
              <a:rPr lang="tr-TR" sz="2000" b="1" u="sng" dirty="0">
                <a:solidFill>
                  <a:srgbClr val="0070C0"/>
                </a:solidFill>
              </a:rPr>
              <a:t>doğrudan</a:t>
            </a:r>
            <a:r>
              <a:rPr lang="tr-TR" sz="2000" b="1" dirty="0">
                <a:solidFill>
                  <a:srgbClr val="0070C0"/>
                </a:solidFill>
              </a:rPr>
              <a:t> </a:t>
            </a:r>
            <a:r>
              <a:rPr lang="tr-TR" sz="2000" dirty="0"/>
              <a:t>ve</a:t>
            </a:r>
            <a:r>
              <a:rPr lang="tr-TR" sz="2000" b="1" dirty="0">
                <a:solidFill>
                  <a:srgbClr val="0070C0"/>
                </a:solidFill>
              </a:rPr>
              <a:t> </a:t>
            </a:r>
            <a:r>
              <a:rPr lang="tr-TR" sz="2000" b="1" u="sng" dirty="0">
                <a:solidFill>
                  <a:srgbClr val="FF0000"/>
                </a:solidFill>
              </a:rPr>
              <a:t>kısa vadede </a:t>
            </a:r>
            <a:r>
              <a:rPr lang="tr-TR" sz="2000" dirty="0"/>
              <a:t>etkilen gruplar, </a:t>
            </a:r>
            <a:endParaRPr lang="tr-TR" sz="2000" b="1" dirty="0"/>
          </a:p>
          <a:p>
            <a:pPr algn="just">
              <a:lnSpc>
                <a:spcPct val="150000"/>
              </a:lnSpc>
            </a:pPr>
            <a:r>
              <a:rPr lang="tr-TR" sz="2000" b="1" i="1" dirty="0"/>
              <a:t>Nihai yararlanıcılar: </a:t>
            </a:r>
            <a:r>
              <a:rPr lang="tr-TR" sz="2000" dirty="0"/>
              <a:t>Projeden geniş anlamda, toplumsal veya </a:t>
            </a:r>
            <a:r>
              <a:rPr lang="tr-TR" sz="2000" dirty="0" err="1"/>
              <a:t>sektörel</a:t>
            </a:r>
            <a:r>
              <a:rPr lang="tr-TR" sz="2000" dirty="0"/>
              <a:t> anlamda </a:t>
            </a:r>
            <a:r>
              <a:rPr lang="tr-TR" sz="2000" b="1" dirty="0"/>
              <a:t>olumlu, </a:t>
            </a:r>
            <a:r>
              <a:rPr lang="tr-TR" sz="2000" b="1" u="sng" dirty="0">
                <a:solidFill>
                  <a:srgbClr val="0070C0"/>
                </a:solidFill>
              </a:rPr>
              <a:t>dolaylı</a:t>
            </a:r>
            <a:r>
              <a:rPr lang="tr-TR" sz="2000" b="1" dirty="0">
                <a:solidFill>
                  <a:srgbClr val="0070C0"/>
                </a:solidFill>
              </a:rPr>
              <a:t> </a:t>
            </a:r>
            <a:r>
              <a:rPr lang="tr-TR" sz="2000" dirty="0"/>
              <a:t>ve</a:t>
            </a:r>
            <a:r>
              <a:rPr lang="tr-TR" sz="2000" b="1" dirty="0">
                <a:solidFill>
                  <a:srgbClr val="0070C0"/>
                </a:solidFill>
              </a:rPr>
              <a:t> </a:t>
            </a:r>
            <a:r>
              <a:rPr lang="tr-TR" sz="2000" b="1" u="sng" dirty="0">
                <a:solidFill>
                  <a:srgbClr val="FF0000"/>
                </a:solidFill>
              </a:rPr>
              <a:t>orta/uzun vadede</a:t>
            </a:r>
            <a:r>
              <a:rPr lang="tr-TR" sz="2000" dirty="0">
                <a:solidFill>
                  <a:srgbClr val="FF0000"/>
                </a:solidFill>
              </a:rPr>
              <a:t> </a:t>
            </a:r>
            <a:r>
              <a:rPr lang="tr-TR" sz="2000" dirty="0"/>
              <a:t>etkilenen gruplardır</a:t>
            </a:r>
            <a:r>
              <a:rPr lang="tr-TR" sz="2000" dirty="0" smtClean="0"/>
              <a:t>.</a:t>
            </a:r>
          </a:p>
          <a:p>
            <a:pPr algn="just">
              <a:lnSpc>
                <a:spcPct val="150000"/>
              </a:lnSpc>
            </a:pPr>
            <a:endParaRPr lang="tr-TR" sz="2000" dirty="0" smtClean="0"/>
          </a:p>
          <a:p>
            <a:pPr marL="342900" indent="-342900" algn="just">
              <a:buFont typeface="Wingdings" pitchFamily="2" charset="2"/>
              <a:buChar char="ü"/>
            </a:pPr>
            <a:r>
              <a:rPr lang="tr-TR" sz="2000" b="1" dirty="0"/>
              <a:t>Projeden doğrudan ve en çok kim etkilenecektir? Bunlar kaç </a:t>
            </a:r>
            <a:r>
              <a:rPr lang="tr-TR" sz="2000" b="1" dirty="0" smtClean="0"/>
              <a:t>kişidir?</a:t>
            </a:r>
          </a:p>
          <a:p>
            <a:pPr marL="342900" indent="-342900" algn="just">
              <a:buFont typeface="Wingdings" pitchFamily="2" charset="2"/>
              <a:buChar char="ü"/>
            </a:pPr>
            <a:r>
              <a:rPr lang="tr-TR" sz="2000" b="1" dirty="0" smtClean="0"/>
              <a:t>Projeden </a:t>
            </a:r>
            <a:r>
              <a:rPr lang="tr-TR" sz="2000" b="1" dirty="0"/>
              <a:t>dolaylı olarak kim/kimler etkilenecektir? </a:t>
            </a:r>
          </a:p>
          <a:p>
            <a:pPr marL="342900" indent="-342900" algn="just">
              <a:buFont typeface="Wingdings" pitchFamily="2" charset="2"/>
              <a:buChar char="ü"/>
            </a:pPr>
            <a:r>
              <a:rPr lang="tr-TR" sz="2000" b="1" dirty="0"/>
              <a:t>Kimler kısa vadede kimler orta/uzun vadede etkilenecektir?</a:t>
            </a:r>
          </a:p>
          <a:p>
            <a:pPr marL="342900" indent="-342900" algn="just">
              <a:buFont typeface="Wingdings" pitchFamily="2" charset="2"/>
              <a:buChar char="ü"/>
            </a:pPr>
            <a:r>
              <a:rPr lang="tr-TR" sz="2000" b="1" dirty="0"/>
              <a:t>Projeden olumsuz etkilenebilecek kişi, kurum veya gruplar söz konusu mudur?</a:t>
            </a:r>
          </a:p>
          <a:p>
            <a:pPr marL="342900" indent="-342900" algn="just">
              <a:lnSpc>
                <a:spcPct val="150000"/>
              </a:lnSpc>
              <a:buFont typeface="Wingdings" pitchFamily="2" charset="2"/>
              <a:buChar char="ü"/>
            </a:pPr>
            <a:endParaRPr lang="tr-TR" sz="2000" dirty="0" smtClean="0"/>
          </a:p>
          <a:p>
            <a:pPr algn="just">
              <a:lnSpc>
                <a:spcPct val="150000"/>
              </a:lnSpc>
            </a:pPr>
            <a:endParaRPr lang="tr-TR" sz="2000" dirty="0"/>
          </a:p>
          <a:p>
            <a:pPr algn="just">
              <a:lnSpc>
                <a:spcPct val="150000"/>
              </a:lnSpc>
            </a:pPr>
            <a:endParaRPr lang="tr-TR" sz="2000" dirty="0"/>
          </a:p>
        </p:txBody>
      </p:sp>
      <p:sp>
        <p:nvSpPr>
          <p:cNvPr id="4" name="Rounded Rectangle 24"/>
          <p:cNvSpPr/>
          <p:nvPr/>
        </p:nvSpPr>
        <p:spPr>
          <a:xfrm>
            <a:off x="935596" y="5229200"/>
            <a:ext cx="7488832" cy="151216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tr-TR" sz="2200" b="1" dirty="0">
                <a:solidFill>
                  <a:schemeClr val="tx1"/>
                </a:solidFill>
              </a:rPr>
              <a:t>Gruplara ilişkin </a:t>
            </a:r>
            <a:r>
              <a:rPr lang="tr-TR" sz="2200" b="1" dirty="0">
                <a:solidFill>
                  <a:srgbClr val="FF0000"/>
                </a:solidFill>
              </a:rPr>
              <a:t>nicel</a:t>
            </a:r>
            <a:r>
              <a:rPr lang="tr-TR" sz="2200" b="1" dirty="0">
                <a:solidFill>
                  <a:schemeClr val="tx1"/>
                </a:solidFill>
              </a:rPr>
              <a:t> ve </a:t>
            </a:r>
            <a:r>
              <a:rPr lang="tr-TR" sz="2200" b="1" dirty="0">
                <a:solidFill>
                  <a:srgbClr val="FF0000"/>
                </a:solidFill>
              </a:rPr>
              <a:t>niteliksel</a:t>
            </a:r>
            <a:r>
              <a:rPr lang="tr-TR" sz="2200" b="1" dirty="0">
                <a:solidFill>
                  <a:schemeClr val="tx1"/>
                </a:solidFill>
              </a:rPr>
              <a:t> bilgiler belirtilmelidir.</a:t>
            </a:r>
          </a:p>
          <a:p>
            <a:pPr algn="ctr"/>
            <a:endParaRPr lang="tr-TR" sz="2200" dirty="0"/>
          </a:p>
        </p:txBody>
      </p:sp>
    </p:spTree>
    <p:extLst>
      <p:ext uri="{BB962C8B-B14F-4D97-AF65-F5344CB8AC3E}">
        <p14:creationId xmlns:p14="http://schemas.microsoft.com/office/powerpoint/2010/main" val="321441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Bileşik">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ileşik">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leşik">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5688</TotalTime>
  <Words>2983</Words>
  <Application>Microsoft Office PowerPoint</Application>
  <PresentationFormat>Ekran Gösterisi (4:3)</PresentationFormat>
  <Paragraphs>396</Paragraphs>
  <Slides>43</Slides>
  <Notes>1</Notes>
  <HiddenSlides>0</HiddenSlides>
  <MMClips>0</MMClips>
  <ScaleCrop>false</ScaleCrop>
  <HeadingPairs>
    <vt:vector size="4" baseType="variant">
      <vt:variant>
        <vt:lpstr>Tema</vt:lpstr>
      </vt:variant>
      <vt:variant>
        <vt:i4>1</vt:i4>
      </vt:variant>
      <vt:variant>
        <vt:lpstr>Slayt Başlıkları</vt:lpstr>
      </vt:variant>
      <vt:variant>
        <vt:i4>43</vt:i4>
      </vt:variant>
    </vt:vector>
  </HeadingPairs>
  <TitlesOfParts>
    <vt:vector size="44" baseType="lpstr">
      <vt:lpstr>Bileşik</vt:lpstr>
      <vt:lpstr>BAŞVURU FORMU NASIL DOLDURULUR?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ZAFER ULGUR</dc:creator>
  <cp:lastModifiedBy>TUGCE ALTUN</cp:lastModifiedBy>
  <cp:revision>816</cp:revision>
  <dcterms:created xsi:type="dcterms:W3CDTF">2013-01-29T15:30:12Z</dcterms:created>
  <dcterms:modified xsi:type="dcterms:W3CDTF">2016-04-11T06:27:02Z</dcterms:modified>
</cp:coreProperties>
</file>